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07" r:id="rId2"/>
    <p:sldId id="438" r:id="rId3"/>
    <p:sldId id="449" r:id="rId4"/>
    <p:sldId id="440" r:id="rId5"/>
    <p:sldId id="442" r:id="rId6"/>
    <p:sldId id="455" r:id="rId7"/>
    <p:sldId id="447" r:id="rId8"/>
    <p:sldId id="444" r:id="rId9"/>
    <p:sldId id="443" r:id="rId10"/>
    <p:sldId id="441" r:id="rId11"/>
    <p:sldId id="454" r:id="rId12"/>
    <p:sldId id="451" r:id="rId13"/>
    <p:sldId id="446" r:id="rId14"/>
    <p:sldId id="452" r:id="rId15"/>
    <p:sldId id="453" r:id="rId16"/>
    <p:sldId id="450" r:id="rId17"/>
    <p:sldId id="408" r:id="rId18"/>
    <p:sldId id="448" r:id="rId19"/>
    <p:sldId id="439" r:id="rId20"/>
    <p:sldId id="437" r:id="rId21"/>
  </p:sldIdLst>
  <p:sldSz cx="9145588" cy="5145088"/>
  <p:notesSz cx="6858000" cy="9144000"/>
  <p:embeddedFontLst>
    <p:embeddedFont>
      <p:font typeface="微软雅黑" panose="020B0503020204020204" pitchFamily="34" charset="-122"/>
      <p:regular r:id="rId24"/>
      <p:bold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黑体" panose="02010609060101010101" pitchFamily="49" charset="-122"/>
      <p:regular r:id="rId30"/>
    </p:embeddedFont>
    <p:embeddedFont>
      <p:font typeface="方正硬笔楷书简体" panose="02010600030101010101" charset="-122"/>
      <p:regular r:id="rId31"/>
    </p:embeddedFont>
    <p:embeddedFont>
      <p:font typeface="汉仪颜楷繁" panose="02010600030101010101" charset="-122"/>
      <p:regular r:id="rId32"/>
    </p:embeddedFont>
    <p:embeddedFont>
      <p:font typeface="楷体" panose="02010609060101010101" pitchFamily="49" charset="-122"/>
      <p:regular r:id="rId33"/>
    </p:embeddedFont>
    <p:embeddedFont>
      <p:font typeface="方正静蕾简体" panose="02010600030101010101" charset="-122"/>
      <p:regular r:id="rId34"/>
    </p:embeddedFont>
    <p:embeddedFont>
      <p:font typeface="方正苏新诗柳楷简体" panose="02010600030101010101" charset="-122"/>
      <p:regular r:id="rId35"/>
    </p:embeddedFont>
  </p:embeddedFontLst>
  <p:custDataLst>
    <p:tags r:id="rId36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300A"/>
    <a:srgbClr val="FFFFFF"/>
    <a:srgbClr val="3F2307"/>
    <a:srgbClr val="5F5F5F"/>
    <a:srgbClr val="1C1C1C"/>
    <a:srgbClr val="FF6600"/>
    <a:srgbClr val="00213A"/>
    <a:srgbClr val="004D86"/>
    <a:srgbClr val="CC99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85630" autoAdjust="0"/>
  </p:normalViewPr>
  <p:slideViewPr>
    <p:cSldViewPr>
      <p:cViewPr>
        <p:scale>
          <a:sx n="84" d="100"/>
          <a:sy n="84" d="100"/>
        </p:scale>
        <p:origin x="-378" y="-798"/>
      </p:cViewPr>
      <p:guideLst>
        <p:guide orient="horz" pos="162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F06A6-C76E-4613-9D4A-F774CCB060B7}" type="datetimeFigureOut">
              <a:rPr lang="zh-CN" altLang="en-US" smtClean="0"/>
              <a:t>2017/12/5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2805-9F79-4236-86D3-43973FCD7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3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20DEAE63-D6C4-437F-B8DA-DA689F991AA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19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3101A6-0A9C-42E6-8997-D374A1E7E81E}" type="slidenum">
              <a:rPr lang="zh-CN" altLang="en-US"/>
              <a:pPr/>
              <a:t>1</a:t>
            </a:fld>
            <a:endParaRPr lang="en-US" altLang="zh-CN"/>
          </a:p>
        </p:txBody>
      </p:sp>
      <p:sp>
        <p:nvSpPr>
          <p:cNvPr id="366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121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337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9669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63392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3930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5507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9068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0648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2121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4619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6469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0BE37-CC9B-4E1E-B86B-AEA32E830322}" type="slidenum">
              <a:rPr lang="zh-CN" altLang="en-US"/>
              <a:pPr/>
              <a:t>20</a:t>
            </a:fld>
            <a:endParaRPr lang="en-US" altLang="zh-CN"/>
          </a:p>
        </p:txBody>
      </p:sp>
      <p:sp>
        <p:nvSpPr>
          <p:cNvPr id="38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1953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937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5207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9970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1304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3705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4581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6667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763"/>
            <a:ext cx="7773987" cy="102076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1225"/>
            <a:ext cx="7773987" cy="1125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4813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40188" cy="33956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0372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6613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6613" y="1631950"/>
            <a:ext cx="4041775" cy="296386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9860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9120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47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8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31188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31188" cy="33956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0181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xStyles>
    <p:titleStyle>
      <a:lvl1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</a:defRPr>
      </a:lvl1pPr>
      <a:lvl2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2pPr>
      <a:lvl3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3pPr>
      <a:lvl4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4pPr>
      <a:lvl5pPr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5pPr>
      <a:lvl6pPr marL="4572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6pPr>
      <a:lvl7pPr marL="9144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7pPr>
      <a:lvl8pPr marL="13716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8pPr>
      <a:lvl9pPr marL="1828800" algn="ctr" defTabSz="912813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9pPr>
    </p:titleStyle>
    <p:bodyStyle>
      <a:lvl1pPr marL="342900" indent="-342900" algn="l" defTabSz="912813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2813" rtl="0" fontAlgn="base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pitchFamily="34" charset="0"/>
        </a:defRPr>
      </a:lvl2pPr>
      <a:lvl3pPr marL="1143000" indent="-230188" algn="l" defTabSz="912813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200" indent="-228600" algn="l" defTabSz="912813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58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30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02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74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4613" indent="-227013" algn="l" defTabSz="912813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9.jpe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11" Type="http://schemas.openxmlformats.org/officeDocument/2006/relationships/image" Target="../media/image66.png"/><Relationship Id="rId5" Type="http://schemas.openxmlformats.org/officeDocument/2006/relationships/image" Target="../media/image61.jpe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38.png"/><Relationship Id="rId3" Type="http://schemas.openxmlformats.org/officeDocument/2006/relationships/image" Target="../media/image67.jpeg"/><Relationship Id="rId7" Type="http://schemas.openxmlformats.org/officeDocument/2006/relationships/image" Target="../media/image70.jp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11" Type="http://schemas.openxmlformats.org/officeDocument/2006/relationships/image" Target="../media/image36.png"/><Relationship Id="rId5" Type="http://schemas.microsoft.com/office/2007/relationships/hdphoto" Target="../media/hdphoto16.wdp"/><Relationship Id="rId10" Type="http://schemas.openxmlformats.org/officeDocument/2006/relationships/image" Target="../media/image35.png"/><Relationship Id="rId4" Type="http://schemas.openxmlformats.org/officeDocument/2006/relationships/image" Target="../media/image68.jpeg"/><Relationship Id="rId9" Type="http://schemas.openxmlformats.org/officeDocument/2006/relationships/image" Target="../media/image34.png"/><Relationship Id="rId1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jpg"/><Relationship Id="rId7" Type="http://schemas.microsoft.com/office/2007/relationships/hdphoto" Target="../media/hdphoto17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jpeg"/><Relationship Id="rId5" Type="http://schemas.openxmlformats.org/officeDocument/2006/relationships/image" Target="../media/image75.jpg"/><Relationship Id="rId4" Type="http://schemas.openxmlformats.org/officeDocument/2006/relationships/image" Target="../media/image74.jpeg"/><Relationship Id="rId9" Type="http://schemas.microsoft.com/office/2007/relationships/hdphoto" Target="../media/hdphoto18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13" Type="http://schemas.openxmlformats.org/officeDocument/2006/relationships/image" Target="../media/image84.png"/><Relationship Id="rId3" Type="http://schemas.openxmlformats.org/officeDocument/2006/relationships/image" Target="../media/image78.jpeg"/><Relationship Id="rId7" Type="http://schemas.openxmlformats.org/officeDocument/2006/relationships/image" Target="../media/image81.jpeg"/><Relationship Id="rId12" Type="http://schemas.microsoft.com/office/2007/relationships/hdphoto" Target="../media/hdphoto22.wdp"/><Relationship Id="rId2" Type="http://schemas.openxmlformats.org/officeDocument/2006/relationships/notesSlide" Target="../notesSlides/notesSlide13.xml"/><Relationship Id="rId16" Type="http://schemas.microsoft.com/office/2007/relationships/hdphoto" Target="../media/hdphoto2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11" Type="http://schemas.openxmlformats.org/officeDocument/2006/relationships/image" Target="../media/image83.jpeg"/><Relationship Id="rId5" Type="http://schemas.microsoft.com/office/2007/relationships/hdphoto" Target="../media/hdphoto19.wdp"/><Relationship Id="rId15" Type="http://schemas.openxmlformats.org/officeDocument/2006/relationships/image" Target="../media/image85.jpeg"/><Relationship Id="rId10" Type="http://schemas.microsoft.com/office/2007/relationships/hdphoto" Target="../media/hdphoto21.wdp"/><Relationship Id="rId4" Type="http://schemas.openxmlformats.org/officeDocument/2006/relationships/image" Target="../media/image79.png"/><Relationship Id="rId9" Type="http://schemas.openxmlformats.org/officeDocument/2006/relationships/image" Target="../media/image82.png"/><Relationship Id="rId14" Type="http://schemas.microsoft.com/office/2007/relationships/hdphoto" Target="../media/hdphoto23.wdp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openxmlformats.org/officeDocument/2006/relationships/image" Target="../media/image86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g"/><Relationship Id="rId5" Type="http://schemas.openxmlformats.org/officeDocument/2006/relationships/image" Target="../media/image87.jpeg"/><Relationship Id="rId4" Type="http://schemas.microsoft.com/office/2007/relationships/hdphoto" Target="../media/hdphoto25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35.pn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11" Type="http://schemas.openxmlformats.org/officeDocument/2006/relationships/image" Target="../media/image98.jpeg"/><Relationship Id="rId5" Type="http://schemas.openxmlformats.org/officeDocument/2006/relationships/image" Target="../media/image92.jpeg"/><Relationship Id="rId15" Type="http://schemas.openxmlformats.org/officeDocument/2006/relationships/image" Target="../media/image37.png"/><Relationship Id="rId10" Type="http://schemas.openxmlformats.org/officeDocument/2006/relationships/image" Target="../media/image97.jpg"/><Relationship Id="rId4" Type="http://schemas.openxmlformats.org/officeDocument/2006/relationships/image" Target="../media/image91.jpeg"/><Relationship Id="rId9" Type="http://schemas.openxmlformats.org/officeDocument/2006/relationships/image" Target="../media/image96.jpe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13" Type="http://schemas.openxmlformats.org/officeDocument/2006/relationships/image" Target="../media/image109.jpeg"/><Relationship Id="rId18" Type="http://schemas.openxmlformats.org/officeDocument/2006/relationships/image" Target="../media/image114.jpeg"/><Relationship Id="rId26" Type="http://schemas.openxmlformats.org/officeDocument/2006/relationships/image" Target="../media/image122.jpeg"/><Relationship Id="rId3" Type="http://schemas.openxmlformats.org/officeDocument/2006/relationships/image" Target="../media/image99.jpeg"/><Relationship Id="rId21" Type="http://schemas.openxmlformats.org/officeDocument/2006/relationships/image" Target="../media/image117.jpeg"/><Relationship Id="rId7" Type="http://schemas.openxmlformats.org/officeDocument/2006/relationships/image" Target="../media/image103.jpg"/><Relationship Id="rId12" Type="http://schemas.openxmlformats.org/officeDocument/2006/relationships/image" Target="../media/image108.jpeg"/><Relationship Id="rId17" Type="http://schemas.openxmlformats.org/officeDocument/2006/relationships/image" Target="../media/image113.jpeg"/><Relationship Id="rId25" Type="http://schemas.openxmlformats.org/officeDocument/2006/relationships/image" Target="../media/image121.jpe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2.jpeg"/><Relationship Id="rId20" Type="http://schemas.openxmlformats.org/officeDocument/2006/relationships/image" Target="../media/image116.jpeg"/><Relationship Id="rId29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jpg"/><Relationship Id="rId11" Type="http://schemas.openxmlformats.org/officeDocument/2006/relationships/image" Target="../media/image107.png"/><Relationship Id="rId24" Type="http://schemas.openxmlformats.org/officeDocument/2006/relationships/image" Target="../media/image120.jpeg"/><Relationship Id="rId5" Type="http://schemas.openxmlformats.org/officeDocument/2006/relationships/image" Target="../media/image101.jpeg"/><Relationship Id="rId15" Type="http://schemas.openxmlformats.org/officeDocument/2006/relationships/image" Target="../media/image111.jpeg"/><Relationship Id="rId23" Type="http://schemas.openxmlformats.org/officeDocument/2006/relationships/image" Target="../media/image119.jpeg"/><Relationship Id="rId28" Type="http://schemas.openxmlformats.org/officeDocument/2006/relationships/image" Target="../media/image124.png"/><Relationship Id="rId10" Type="http://schemas.openxmlformats.org/officeDocument/2006/relationships/image" Target="../media/image106.jpeg"/><Relationship Id="rId19" Type="http://schemas.openxmlformats.org/officeDocument/2006/relationships/image" Target="../media/image115.jpeg"/><Relationship Id="rId4" Type="http://schemas.openxmlformats.org/officeDocument/2006/relationships/image" Target="../media/image100.png"/><Relationship Id="rId9" Type="http://schemas.openxmlformats.org/officeDocument/2006/relationships/image" Target="../media/image105.jpeg"/><Relationship Id="rId14" Type="http://schemas.openxmlformats.org/officeDocument/2006/relationships/image" Target="../media/image110.jpeg"/><Relationship Id="rId22" Type="http://schemas.openxmlformats.org/officeDocument/2006/relationships/image" Target="../media/image118.jpeg"/><Relationship Id="rId27" Type="http://schemas.openxmlformats.org/officeDocument/2006/relationships/image" Target="../media/image12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12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10" Type="http://schemas.openxmlformats.org/officeDocument/2006/relationships/image" Target="../media/image130.jpeg"/><Relationship Id="rId4" Type="http://schemas.openxmlformats.org/officeDocument/2006/relationships/image" Target="../media/image127.jpeg"/><Relationship Id="rId9" Type="http://schemas.openxmlformats.org/officeDocument/2006/relationships/image" Target="../media/image1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jpg"/><Relationship Id="rId5" Type="http://schemas.openxmlformats.org/officeDocument/2006/relationships/image" Target="../media/image133.jpg"/><Relationship Id="rId4" Type="http://schemas.openxmlformats.org/officeDocument/2006/relationships/image" Target="../media/image13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35.jpeg"/><Relationship Id="rId7" Type="http://schemas.microsoft.com/office/2007/relationships/hdphoto" Target="../media/hdphoto27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jpeg"/><Relationship Id="rId5" Type="http://schemas.openxmlformats.org/officeDocument/2006/relationships/image" Target="../media/image137.jpeg"/><Relationship Id="rId4" Type="http://schemas.openxmlformats.org/officeDocument/2006/relationships/image" Target="../media/image136.png"/><Relationship Id="rId9" Type="http://schemas.microsoft.com/office/2007/relationships/hdphoto" Target="../media/hdphoto2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13.jpeg"/><Relationship Id="rId10" Type="http://schemas.openxmlformats.org/officeDocument/2006/relationships/image" Target="../media/image16.jpeg"/><Relationship Id="rId4" Type="http://schemas.openxmlformats.org/officeDocument/2006/relationships/image" Target="../media/image12.jp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5.png"/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23.png"/><Relationship Id="rId5" Type="http://schemas.openxmlformats.org/officeDocument/2006/relationships/image" Target="../media/image19.jpeg"/><Relationship Id="rId15" Type="http://schemas.openxmlformats.org/officeDocument/2006/relationships/image" Target="../media/image27.png"/><Relationship Id="rId10" Type="http://schemas.microsoft.com/office/2007/relationships/hdphoto" Target="../media/hdphoto6.wdp"/><Relationship Id="rId4" Type="http://schemas.openxmlformats.org/officeDocument/2006/relationships/image" Target="../media/image18.png"/><Relationship Id="rId9" Type="http://schemas.openxmlformats.org/officeDocument/2006/relationships/image" Target="../media/image22.jpe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38.png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11" Type="http://schemas.openxmlformats.org/officeDocument/2006/relationships/image" Target="../media/image36.png"/><Relationship Id="rId5" Type="http://schemas.microsoft.com/office/2007/relationships/hdphoto" Target="../media/hdphoto7.wdp"/><Relationship Id="rId10" Type="http://schemas.openxmlformats.org/officeDocument/2006/relationships/image" Target="../media/image35.png"/><Relationship Id="rId4" Type="http://schemas.openxmlformats.org/officeDocument/2006/relationships/image" Target="../media/image31.jpe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jpe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40.jpeg"/><Relationship Id="rId10" Type="http://schemas.openxmlformats.org/officeDocument/2006/relationships/image" Target="../media/image44.png"/><Relationship Id="rId4" Type="http://schemas.microsoft.com/office/2007/relationships/hdphoto" Target="../media/hdphoto9.wdp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microsoft.com/office/2007/relationships/hdphoto" Target="../media/hdphoto11.wdp"/><Relationship Id="rId4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g"/><Relationship Id="rId5" Type="http://schemas.microsoft.com/office/2007/relationships/hdphoto" Target="../media/hdphoto12.wdp"/><Relationship Id="rId4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jpeg"/><Relationship Id="rId7" Type="http://schemas.microsoft.com/office/2007/relationships/hdphoto" Target="../media/hdphoto1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11" Type="http://schemas.openxmlformats.org/officeDocument/2006/relationships/image" Target="../media/image58.png"/><Relationship Id="rId5" Type="http://schemas.openxmlformats.org/officeDocument/2006/relationships/image" Target="../media/image54.jpeg"/><Relationship Id="rId10" Type="http://schemas.openxmlformats.org/officeDocument/2006/relationships/image" Target="../media/image57.png"/><Relationship Id="rId4" Type="http://schemas.microsoft.com/office/2007/relationships/hdphoto" Target="../media/hdphoto13.wdp"/><Relationship Id="rId9" Type="http://schemas.microsoft.com/office/2007/relationships/hdphoto" Target="../media/hdphoto1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12" descr="线条竖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22131" y="-18970324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3" descr="线条竖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257" y="-18813846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线条竖版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4762" y="-19926300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3" descr="线条竖版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626" y="-20135056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23549" y="-658089"/>
            <a:ext cx="9750433" cy="585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62" b="3093"/>
          <a:stretch/>
        </p:blipFill>
        <p:spPr bwMode="auto">
          <a:xfrm>
            <a:off x="-230168" y="-932657"/>
            <a:ext cx="9557052" cy="611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8"/>
          <a:stretch/>
        </p:blipFill>
        <p:spPr bwMode="auto">
          <a:xfrm>
            <a:off x="-230168" y="-658088"/>
            <a:ext cx="9660247" cy="583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54775" y="-658088"/>
            <a:ext cx="9684853" cy="583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椭圆 14"/>
          <p:cNvSpPr/>
          <p:nvPr/>
        </p:nvSpPr>
        <p:spPr bwMode="auto">
          <a:xfrm>
            <a:off x="-1656233" y="5493858"/>
            <a:ext cx="470557" cy="470557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5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16" name="椭圆 15"/>
          <p:cNvSpPr/>
          <p:nvPr/>
        </p:nvSpPr>
        <p:spPr bwMode="auto">
          <a:xfrm>
            <a:off x="-875831" y="4269955"/>
            <a:ext cx="349911" cy="34991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17" name="椭圆 16"/>
          <p:cNvSpPr/>
          <p:nvPr/>
        </p:nvSpPr>
        <p:spPr bwMode="auto">
          <a:xfrm>
            <a:off x="-1517164" y="5025528"/>
            <a:ext cx="379293" cy="379293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-833038" y="4994087"/>
            <a:ext cx="399716" cy="399716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-1090077" y="4360327"/>
            <a:ext cx="349697" cy="349697"/>
          </a:xfrm>
          <a:prstGeom prst="ellipse">
            <a:avLst/>
          </a:prstGeom>
          <a:solidFill>
            <a:srgbClr val="FFFF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-1719524" y="4067595"/>
            <a:ext cx="202360" cy="202360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-827857" y="5410332"/>
            <a:ext cx="174955" cy="174955"/>
          </a:xfrm>
          <a:prstGeom prst="ellipse">
            <a:avLst/>
          </a:prstGeom>
          <a:solidFill>
            <a:srgbClr val="FFFF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-1132524" y="6049634"/>
            <a:ext cx="592264" cy="592264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55000">
                <a:srgbClr val="FFFFFF">
                  <a:alpha val="2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23" name="椭圆 22"/>
          <p:cNvSpPr/>
          <p:nvPr/>
        </p:nvSpPr>
        <p:spPr bwMode="auto">
          <a:xfrm>
            <a:off x="-1961969" y="6049634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rgbClr val="FFFFFF">
                  <a:alpha val="3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4" name="椭圆 23"/>
          <p:cNvSpPr/>
          <p:nvPr/>
        </p:nvSpPr>
        <p:spPr bwMode="auto">
          <a:xfrm>
            <a:off x="-1090077" y="6570792"/>
            <a:ext cx="298547" cy="298547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-1961969" y="5532368"/>
            <a:ext cx="343625" cy="343625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-538490" y="7167886"/>
            <a:ext cx="174955" cy="17495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50000">
                <a:srgbClr val="FFFFFF">
                  <a:alpha val="3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27" name="椭圆 26"/>
          <p:cNvSpPr/>
          <p:nvPr/>
        </p:nvSpPr>
        <p:spPr bwMode="auto">
          <a:xfrm>
            <a:off x="-1266426" y="3695788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rgbClr val="FFC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5517" y="667544"/>
            <a:ext cx="1451477" cy="122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05594" y="896144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56300A"/>
                </a:solidFill>
                <a:latin typeface="微软雅黑" pitchFamily="34" charset="-122"/>
                <a:ea typeface="微软雅黑" pitchFamily="34" charset="-122"/>
              </a:rPr>
              <a:t>曾经我是你甜蜜的负担</a:t>
            </a:r>
          </a:p>
        </p:txBody>
      </p:sp>
      <p:sp>
        <p:nvSpPr>
          <p:cNvPr id="33" name="矩形 32"/>
          <p:cNvSpPr/>
          <p:nvPr/>
        </p:nvSpPr>
        <p:spPr>
          <a:xfrm>
            <a:off x="2564884" y="896144"/>
            <a:ext cx="22365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56300A"/>
                </a:solidFill>
                <a:latin typeface="微软雅黑" pitchFamily="34" charset="-122"/>
                <a:ea typeface="微软雅黑" pitchFamily="34" charset="-122"/>
              </a:rPr>
              <a:t>如今你是我温暖的牵挂</a:t>
            </a:r>
          </a:p>
        </p:txBody>
      </p:sp>
      <p:sp>
        <p:nvSpPr>
          <p:cNvPr id="34" name="矩形 33"/>
          <p:cNvSpPr/>
          <p:nvPr/>
        </p:nvSpPr>
        <p:spPr>
          <a:xfrm>
            <a:off x="324735" y="1257163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800" b="0" dirty="0">
                <a:solidFill>
                  <a:srgbClr val="56300A"/>
                </a:solidFill>
                <a:latin typeface="微软雅黑" pitchFamily="34" charset="-122"/>
                <a:ea typeface="微软雅黑" pitchFamily="34" charset="-122"/>
              </a:rPr>
              <a:t>一丝真诚胜过千两黄金，一丝温暖能抵万里寒霜，一声问候送来温馨甜蜜，</a:t>
            </a:r>
            <a:endParaRPr lang="en-US" altLang="zh-CN" sz="800" b="0" dirty="0">
              <a:solidFill>
                <a:srgbClr val="56300A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800" b="0" dirty="0">
                <a:solidFill>
                  <a:srgbClr val="56300A"/>
                </a:solidFill>
                <a:latin typeface="微软雅黑" pitchFamily="34" charset="-122"/>
                <a:ea typeface="微软雅黑" pitchFamily="34" charset="-122"/>
              </a:rPr>
              <a:t>一条短信捎去我万般心意，你快乐是我最大的心愿，老爸，我爱你！</a:t>
            </a:r>
          </a:p>
        </p:txBody>
      </p:sp>
      <p:sp>
        <p:nvSpPr>
          <p:cNvPr id="3" name="矩形 2"/>
          <p:cNvSpPr/>
          <p:nvPr/>
        </p:nvSpPr>
        <p:spPr>
          <a:xfrm>
            <a:off x="330498" y="0"/>
            <a:ext cx="3070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spc="200" dirty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satMod val="200000"/>
                    <a:alpha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爱的团契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5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5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9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200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548E-6 -4.81413E-6 C 0.05216 -0.06103 0.15237 -0.30518 0.31166 -0.36645 C 0.5118 -0.45846 0.76947 -0.28751 0.9552 -0.3676 C 1.14064 -0.44791 1.13767 -0.49678 1.18601 -0.53074 " pathEditMode="relative" rAng="0" ptsTypes="assa">
                                      <p:cBhvr>
                                        <p:cTn id="46" dur="8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93" y="-2654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200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84615E-6 3.17482E-6 C 0.05401 -0.04503 0.17378 -0.22077 0.32381 -0.27016 C 0.53719 -0.38227 0.68891 -0.1831 0.90017 -0.29704 C 1.11128 -0.41098 1.11651 -0.64576 1.17336 -0.73743 " pathEditMode="relative" rAng="0" ptsTypes="assa">
                                      <p:cBhvr>
                                        <p:cTn id="48" dur="8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68" y="-3687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200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77778E-7 -3.82716E-6 C 0.06476 -0.05679 0.22066 -0.2787 0.38524 -0.34259 C 0.62153 -0.44506 0.75174 -0.30956 0.98698 -0.38395 C 1.22205 -0.45771 1.2559 -0.72284 1.32708 -0.81203 " pathEditMode="relative" rAng="0" ptsTypes="assa">
                                      <p:cBhvr>
                                        <p:cTn id="50" dur="8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354" y="-4061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200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0184 0.00229 C 0.06618 -0.00253 0.20489 0.06547 0.40512 -0.02665 C 0.60521 -0.11877 0.75014 -0.31243 0.93566 -0.39261 C 1.12118 -0.47301 1.1711 -0.42661 1.23303 -0.43557 " pathEditMode="relative" rAng="0" ptsTypes="assa">
                                      <p:cBhvr>
                                        <p:cTn id="52" dur="8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36" y="-2060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200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184 0.00229 C 0.07989 -0.01057 0.35803 -0.0324 0.48841 -0.0749 C 0.68849 -0.16702 0.5946 -0.1723 0.78012 -0.25247 C 0.96564 -0.33288 1.07721 -0.24834 1.1554 -0.24742 " pathEditMode="relative" rAng="0" ptsTypes="assa">
                                      <p:cBhvr>
                                        <p:cTn id="54" dur="8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62" y="-1677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200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56" dur="8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2000" accel="50000" decel="5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0.00269 -0.00551 C 0.0659 -0.00367 0.27149 0.04687 0.40866 0.00437 C 0.60874 -0.08775 0.66629 -0.19481 0.82 -0.26028 C 0.9737 -0.32575 1.12132 -0.23799 1.20051 -0.23225 " pathEditMode="relative" rAng="0" ptsTypes="assa">
                                      <p:cBhvr>
                                        <p:cTn id="58" dur="8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53" y="-13393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200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6 2.83951E-6 C 0.04861 -0.06297 0.15191 -0.31111 0.29149 -0.37809 C 0.50278 -0.47037 0.64132 -0.32161 0.83732 -0.40155 C 1.03316 -0.4821 1.13576 -0.77655 1.21441 -0.875 " pathEditMode="relative" rAng="0" ptsTypes="assa">
                                      <p:cBhvr>
                                        <p:cTn id="60" dur="8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712" y="-4376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200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84 0.00229 C 0.05274 -0.04893 0.16515 -0.26074 0.32423 -0.30554 C 0.52418 -0.39766 0.76626 -0.18654 0.95164 -0.26672 C 1.1373 -0.34712 1.2285 -0.544 1.30133 -0.61682 " pathEditMode="relative" rAng="0" ptsTypes="assa">
                                      <p:cBhvr>
                                        <p:cTn id="62" dur="8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58" y="-3096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200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1.49321E-6 -1.54836E-6 C 0.05458 -0.05123 0.16813 -0.25362 0.32621 -0.30829 C 0.52644 -0.40041 0.76329 -0.2465 0.94895 -0.3269 C 1.13447 -0.4073 1.1752 -0.53273 1.23459 -0.58672 " pathEditMode="relative" rAng="0" ptsTypes="assa">
                                      <p:cBhvr>
                                        <p:cTn id="64" dur="8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2" y="-29336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200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44344E-6 4.65196E-6 C 0.05458 -0.05123 0.16799 -0.25339 0.32608 -0.30784 C 0.52616 -0.39996 0.76301 -0.24627 0.94853 -0.32645 C 1.13405 -0.40685 1.17463 -0.53205 1.23402 -0.58604 " pathEditMode="relative" rAng="0" ptsTypes="assa">
                                      <p:cBhvr>
                                        <p:cTn id="66" dur="8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200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4.44444E-6 0.02315 C 0.04601 -0.04012 0.14393 -0.28827 0.27605 -0.35555 C 0.47605 -0.44753 0.60695 -0.29876 0.79271 -0.37901 C 0.97796 -0.45926 1.07518 -0.75401 1.14948 -0.85277 " pathEditMode="relative" rAng="0" ptsTypes="assa">
                                      <p:cBhvr>
                                        <p:cTn id="68" dur="8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5" y="-4379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200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70" dur="8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4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8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3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9800"/>
                            </p:stCondLst>
                            <p:childTnLst>
                              <p:par>
                                <p:cTn id="10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1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" grpId="0"/>
      <p:bldP spid="33" grpId="0"/>
      <p:bldP spid="34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F:\SUN孙艳下载即作\09.11要作相册绿色素材\Nipic_13127825_20150817154341161307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806" y="0"/>
            <a:ext cx="13967885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Administrator\Desktop\ber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8406" y="-1008856"/>
            <a:ext cx="11046559" cy="553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0642469">
            <a:off x="5066721" y="1469339"/>
            <a:ext cx="1975002" cy="131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15849">
            <a:off x="120994" y="2206256"/>
            <a:ext cx="1412819" cy="129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094117">
            <a:off x="2360885" y="2181835"/>
            <a:ext cx="1979895" cy="13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132281">
            <a:off x="7677303" y="861551"/>
            <a:ext cx="1482847" cy="116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4496594" y="3867944"/>
            <a:ext cx="44965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在世界上有这么一个男人，小时候你怕他的威严，长大了你学他的沉稳；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你可以跟他耍赖不讲理，你也可以瞎胡闹闯祸，他批评你、训斥你，但他对你的爱却从未改变，这个人就是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——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父亲</a:t>
            </a:r>
          </a:p>
        </p:txBody>
      </p:sp>
      <p:sp>
        <p:nvSpPr>
          <p:cNvPr id="24" name="矩形 23"/>
          <p:cNvSpPr/>
          <p:nvPr/>
        </p:nvSpPr>
        <p:spPr>
          <a:xfrm>
            <a:off x="7144147" y="3258344"/>
            <a:ext cx="23054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0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心存感激</a:t>
            </a:r>
          </a:p>
        </p:txBody>
      </p:sp>
      <p:pic>
        <p:nvPicPr>
          <p:cNvPr id="15" name="Picture 145" descr="蝴蝶飞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988" y="3573463"/>
            <a:ext cx="16764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7" descr="蝴蝶飞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8800" y="4073525"/>
            <a:ext cx="12192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6" descr="蝴蝶飞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588" y="5145088"/>
            <a:ext cx="10668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8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-0.48872 0 " pathEditMode="relative" rAng="0" ptsTypes="AA">
                                      <p:cBhvr>
                                        <p:cTn id="6" dur="129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6.66667E-6 -2.46914E-7 C -0.02362 -0.00124 -0.04723 -0.00247 0.00416 -0.02593 C 0.05555 -0.04939 0.19756 -0.14198 0.30833 -0.14074 C 0.41909 -0.13951 0.55208 0.01481 0.66874 -0.01852 C 0.78541 -0.05186 0.91527 -0.23148 1.00833 -0.34074 C 1.10138 -0.45 1.16423 -0.56204 1.22708 -0.67408 " pathEditMode="relative" ptsTypes="aaaaaA">
                                      <p:cBhvr>
                                        <p:cTn id="23" dur="7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2.77778E-7 -3.20988E-6 C -0.0533 -0.02839 -0.22552 -0.08518 -0.31996 -0.17098 C -0.41441 -0.25679 -0.48941 -0.38302 -0.56701 -0.51543 C -0.64462 -0.64784 -0.6809 -0.8608 -0.78559 -0.96543 C -0.89028 -1.07006 -1.10972 -1.10555 -1.19497 -1.14321 " pathEditMode="relative" rAng="0" ptsTypes="aaaaa">
                                      <p:cBhvr>
                                        <p:cTn id="25" dur="72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757" y="-5716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3.61111E-6 8.64198E-7 C -0.07865 -0.08333 -0.15729 -0.16667 -0.22812 -0.26667 C -0.29896 -0.36667 -0.33906 -0.55 -0.425 -0.6 C -0.51094 -0.65 -0.63385 -0.59722 -0.74375 -0.56667 C -0.85365 -0.53611 -0.97344 -0.41296 -1.08437 -0.41667 C -1.19531 -0.42037 -1.30243 -0.50463 -1.40938 -0.58889 " pathEditMode="relative" ptsTypes="aaaaaA">
                                      <p:cBhvr>
                                        <p:cTn id="27" dur="7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6" presetClass="entr" presetSubtype="0" fill="hold" grpId="0" nodeType="withEffect">
                                  <p:stCondLst>
                                    <p:cond delay="7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C:\Users\Administrator\Desktop\11284670_100319129000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80206" y="-491829"/>
            <a:ext cx="9753601" cy="61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0991" y="1256284"/>
            <a:ext cx="5295900" cy="32497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0594" y="1256284"/>
            <a:ext cx="5296694" cy="32990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0594" y="1256284"/>
            <a:ext cx="5296694" cy="33259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0594" y="1256284"/>
            <a:ext cx="5296694" cy="3352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/>
        </p:spPr>
      </p:pic>
      <p:pic>
        <p:nvPicPr>
          <p:cNvPr id="37" name="Picture 161" descr="透明心形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623050"/>
            <a:ext cx="1371600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2" descr="透明心形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0725"/>
            <a:ext cx="762000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63" descr="透明心形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688138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64" descr="透明心形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7080250"/>
            <a:ext cx="762000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65" descr="透明心形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699250"/>
            <a:ext cx="1066800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6" descr="透明心形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6383338"/>
            <a:ext cx="1066800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7" descr="透明心形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8" y="6307138"/>
            <a:ext cx="1371600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68" descr="透明心形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6459538"/>
            <a:ext cx="762000" cy="56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9" descr="透明心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6611938"/>
            <a:ext cx="533400" cy="3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70" descr="透明心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6764338"/>
            <a:ext cx="533400" cy="3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71" descr="透明心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88" y="6764338"/>
            <a:ext cx="533400" cy="3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72" descr="透明心形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6307138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73" descr="透明心形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6611938"/>
            <a:ext cx="762000" cy="56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74" descr="透明心形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88" y="6269038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C:\Users\Administrator\Desktop\相册png\小叶子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92924"/>
            <a:ext cx="1981200" cy="196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C:\Users\Administrator\Desktop\相册png\小叶子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0000">
            <a:off x="6089176" y="3542660"/>
            <a:ext cx="1981200" cy="196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457200" y="962183"/>
            <a:ext cx="3048794" cy="1076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一直陪伴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从未放手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感谢一路有你</a:t>
            </a:r>
          </a:p>
        </p:txBody>
      </p:sp>
    </p:spTree>
    <p:extLst>
      <p:ext uri="{BB962C8B-B14F-4D97-AF65-F5344CB8AC3E}">
        <p14:creationId xmlns:p14="http://schemas.microsoft.com/office/powerpoint/2010/main" val="28927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30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21600000">
                                      <p:cBhvr>
                                        <p:cTn id="32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4.93827E-6 C -0.04289 -0.12006 -0.08577 -0.24012 -0.08542 -0.36667 C -0.08507 -0.49321 0.00173 -0.62161 0.00208 -0.75926 C 0.00243 -0.89691 -0.07361 -1.05864 -0.08334 -1.19259 C -0.09306 -1.32654 -0.07466 -1.44475 -0.05625 -1.56296 " pathEditMode="relative" ptsTypes="aaaaA">
                                      <p:cBhvr>
                                        <p:cTn id="34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6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3.33333E-6 -6.17284E-7 C 0.03507 -0.11543 0.07014 -0.23086 0.07083 -0.32592 C 0.07153 -0.42099 0.00417 -0.48889 0.00417 -0.57068 C 0.00417 -0.65185 0.06181 -0.71852 0.07083 -0.81481 C 0.07986 -0.91142 0.06493 -1.04105 0.05833 -1.14815 C 0.05174 -1.25555 0.03576 -1.40741 0.03125 -1.45926 " pathEditMode="relative" ptsTypes="aaaaaA">
                                      <p:cBhvr>
                                        <p:cTn id="38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animRot by="21600000">
                                      <p:cBhvr>
                                        <p:cTn id="4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4.93827E-7 C -0.04757 -0.0929 -0.09514 -0.1858 -0.11875 -0.3074 C -0.14236 -0.42901 -0.15764 -0.58703 -0.14166 -0.72963 C -0.12569 -0.87222 -0.05173 -1.03024 -0.02291 -1.16296 C 0.00591 -1.29568 0.01858 -1.4108 0.03125 -1.52592 " pathEditMode="relative" ptsTypes="aaaaA">
                                      <p:cBhvr>
                                        <p:cTn id="4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44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6.66667E-6 1.85185E-6 C -0.02952 -0.15154 -0.05903 -0.30339 -0.06042 -0.42963 C -0.06181 -0.55617 -0.00244 -0.64136 -0.00834 -0.75957 C -0.01424 -0.87716 -0.08646 -1.00864 -0.09584 -1.13704 C -0.10521 -1.26543 -0.0849 -1.39753 -0.06459 -1.52963 " pathEditMode="relative" ptsTypes="aaaaA">
                                      <p:cBhvr>
                                        <p:cTn id="46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21600000">
                                      <p:cBhvr>
                                        <p:cTn id="48" dur="5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1.85185E-6 C -0.02952 -0.15154 -0.05903 -0.30339 -0.06042 -0.42963 C -0.06181 -0.55617 -0.00244 -0.64136 -0.00834 -0.75957 C -0.01424 -0.87716 -0.08646 -1.00864 -0.09584 -1.13704 C -0.10521 -1.26543 -0.0849 -1.39753 -0.06459 -1.52963 " pathEditMode="relative" ptsTypes="aaaaA">
                                      <p:cBhvr>
                                        <p:cTn id="5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3.33333E-6 4.93827E-6 C -0.04289 -0.12006 -0.08577 -0.24012 -0.08542 -0.36667 C -0.08507 -0.49321 0.00173 -0.62161 0.00208 -0.75926 C 0.00243 -0.89691 -0.07361 -1.05864 -0.08334 -1.19259 C -0.09306 -1.32654 -0.07466 -1.44475 -0.05625 -1.56296 " pathEditMode="relative" ptsTypes="aaaaA">
                                      <p:cBhvr>
                                        <p:cTn id="54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21600000">
                                      <p:cBhvr>
                                        <p:cTn id="56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-3.33333E-6 4.93827E-7 C -0.04757 -0.0929 -0.09514 -0.1858 -0.11875 -0.3074 C -0.14236 -0.42901 -0.15764 -0.58703 -0.14166 -0.72963 C -0.12569 -0.87222 -0.05173 -1.03024 -0.02291 -1.16296 C 0.00591 -1.29568 0.01858 -1.4108 0.03125 -1.52592 " pathEditMode="relative" ptsTypes="aaaaA">
                                      <p:cBhvr>
                                        <p:cTn id="58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animRot by="21600000">
                                      <p:cBhvr>
                                        <p:cTn id="60" dur="5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62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64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66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5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70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21600000">
                                      <p:cBhvr>
                                        <p:cTn id="72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3.33333E-6 -6.17284E-7 C 0.03507 -0.11543 0.07014 -0.23086 0.07083 -0.32592 C 0.07153 -0.42099 0.00417 -0.48889 0.00417 -0.57068 C 0.00417 -0.65185 0.06181 -0.71852 0.07083 -0.81481 C 0.07986 -0.91142 0.06493 -1.04105 0.05833 -1.14815 C 0.05174 -1.25555 0.03576 -1.40741 0.03125 -1.45926 " pathEditMode="relative" ptsTypes="aaaaaA">
                                      <p:cBhvr>
                                        <p:cTn id="74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76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3.33333E-6 4.93827E-7 C -0.04757 -0.0929 -0.09514 -0.1858 -0.11875 -0.3074 C -0.14236 -0.42901 -0.15764 -0.58703 -0.14166 -0.72963 C -0.12569 -0.87222 -0.05173 -1.03024 -0.02291 -1.16296 C 0.00591 -1.29568 0.01858 -1.4108 0.03125 -1.52592 " pathEditMode="relative" ptsTypes="aaaaA">
                                      <p:cBhvr>
                                        <p:cTn id="78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Rot by="21600000">
                                      <p:cBhvr>
                                        <p:cTn id="80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3.33333E-6 -6.17284E-7 C 0.03507 -0.11543 0.07014 -0.23086 0.07083 -0.32592 C 0.07153 -0.42099 0.00417 -0.48889 0.00417 -0.57068 C 0.00417 -0.65185 0.06181 -0.71852 0.07083 -0.81481 C 0.07986 -0.91142 0.06493 -1.04105 0.05833 -1.14815 C 0.05174 -1.25555 0.03576 -1.40741 0.03125 -1.45926 " pathEditMode="relative" ptsTypes="aaaaaA">
                                      <p:cBhvr>
                                        <p:cTn id="82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Rot by="21600000">
                                      <p:cBhvr>
                                        <p:cTn id="84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0" y="-528326"/>
            <a:ext cx="9145588" cy="607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椭圆 25"/>
          <p:cNvSpPr/>
          <p:nvPr/>
        </p:nvSpPr>
        <p:spPr bwMode="auto">
          <a:xfrm>
            <a:off x="-1656233" y="5100320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5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27" name="椭圆 26"/>
          <p:cNvSpPr/>
          <p:nvPr/>
        </p:nvSpPr>
        <p:spPr bwMode="auto">
          <a:xfrm>
            <a:off x="-875831" y="4269955"/>
            <a:ext cx="349911" cy="34991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28" name="椭圆 27"/>
          <p:cNvSpPr/>
          <p:nvPr/>
        </p:nvSpPr>
        <p:spPr bwMode="auto">
          <a:xfrm>
            <a:off x="-1800248" y="4947788"/>
            <a:ext cx="614572" cy="614572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-833038" y="4994087"/>
            <a:ext cx="399716" cy="399716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-1327841" y="4360327"/>
            <a:ext cx="587461" cy="587461"/>
          </a:xfrm>
          <a:prstGeom prst="ellipse">
            <a:avLst/>
          </a:prstGeom>
          <a:solidFill>
            <a:srgbClr val="FFFF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-1719524" y="4067595"/>
            <a:ext cx="202360" cy="202360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-827857" y="5410332"/>
            <a:ext cx="174955" cy="174955"/>
          </a:xfrm>
          <a:prstGeom prst="ellipse">
            <a:avLst/>
          </a:prstGeom>
          <a:solidFill>
            <a:srgbClr val="FFFF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-1132524" y="5777802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55000">
                <a:srgbClr val="FFFFFF">
                  <a:alpha val="2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34" name="椭圆 33"/>
          <p:cNvSpPr/>
          <p:nvPr/>
        </p:nvSpPr>
        <p:spPr bwMode="auto">
          <a:xfrm>
            <a:off x="-1961969" y="6049634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rgbClr val="FFFFFF">
                  <a:alpha val="3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-1388623" y="6570792"/>
            <a:ext cx="597094" cy="597094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-1961969" y="5532368"/>
            <a:ext cx="343625" cy="343625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-538490" y="7167886"/>
            <a:ext cx="174955" cy="17495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50000">
                <a:srgbClr val="FFFFFF">
                  <a:alpha val="3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38" name="椭圆 37"/>
          <p:cNvSpPr/>
          <p:nvPr/>
        </p:nvSpPr>
        <p:spPr bwMode="auto">
          <a:xfrm>
            <a:off x="-1545280" y="3387457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928" y="558800"/>
            <a:ext cx="3739865" cy="23915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8892">
            <a:off x="333928" y="1672304"/>
            <a:ext cx="3638696" cy="2527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8573">
            <a:off x="1288640" y="2313309"/>
            <a:ext cx="3635328" cy="25810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2" name="Picture 3" descr="E:\我图PPT\00001PNG素材\父爱如山相册png\父爱文字616442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94" y="920855"/>
            <a:ext cx="2706770" cy="2410717"/>
          </a:xfrm>
          <a:prstGeom prst="rect">
            <a:avLst/>
          </a:prstGeom>
          <a:noFill/>
          <a:effectLst>
            <a:outerShdw blurRad="254000" dist="38100" dir="5400000" sx="105000" sy="105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82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548E-6 -4.81413E-6 C 0.05216 -0.06103 0.15237 -0.30518 0.31166 -0.36645 C 0.5118 -0.45846 0.76947 -0.28751 0.9552 -0.3676 C 1.14064 -0.44791 1.13767 -0.49678 1.18601 -0.53074 " pathEditMode="relative" rAng="0" ptsTypes="assa">
                                      <p:cBhvr>
                                        <p:cTn id="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93" y="-26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84615E-6 3.17482E-6 C 0.05401 -0.04503 0.17378 -0.22077 0.32381 -0.27016 C 0.53719 -0.38227 0.68891 -0.1831 0.90017 -0.29704 C 1.11128 -0.41098 1.11651 -0.64576 1.17336 -0.73743 " pathEditMode="relative" rAng="0" ptsTypes="assa">
                                      <p:cBhvr>
                                        <p:cTn id="8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68" y="-368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55556E-7 -4.32099E-6 C 0.06111 -0.05679 0.20851 -0.27901 0.36406 -0.3429 C 0.58733 -0.44537 0.71042 -0.30987 0.93264 -0.38425 C 1.15486 -0.45802 1.18681 -0.72345 1.25399 -0.81265 " pathEditMode="relative" rAng="0" ptsTypes="assa">
                                      <p:cBhvr>
                                        <p:cTn id="10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91" y="-4064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0184 0.00229 C 0.06618 -0.00253 0.20489 0.06547 0.40512 -0.02665 C 0.60521 -0.11877 0.75014 -0.31243 0.93566 -0.39261 C 1.12118 -0.47301 1.1711 -0.42661 1.23303 -0.43557 " pathEditMode="relative" rAng="0" ptsTypes="assa">
                                      <p:cBhvr>
                                        <p:cTn id="12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36" y="-206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184 0.00229 C 0.07989 -0.01057 0.35803 -0.0324 0.48841 -0.0749 C 0.68849 -0.16702 0.5946 -0.1723 0.78012 -0.25247 C 0.96564 -0.33288 1.07721 -0.24834 1.1554 -0.24742 " pathEditMode="relative" rAng="0" ptsTypes="assa">
                                      <p:cBhvr>
                                        <p:cTn id="14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62" y="-167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16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269 -0.00551 C 0.0659 -0.00367 0.27149 0.04687 0.40866 0.00437 C 0.60874 -0.08775 0.66629 -0.19481 0.82 -0.26028 C 0.9737 -0.32575 1.12132 -0.23799 1.20051 -0.23225 " pathEditMode="relative" rAng="0" ptsTypes="assa">
                                      <p:cBhvr>
                                        <p:cTn id="18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53" y="-133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20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84 0.00229 C 0.05274 -0.04893 0.16515 -0.26074 0.32423 -0.30554 C 0.52418 -0.39766 0.76626 -0.18654 0.95164 -0.26672 C 1.1373 -0.34712 1.2285 -0.544 1.30133 -0.61682 " pathEditMode="relative" rAng="0" ptsTypes="assa">
                                      <p:cBhvr>
                                        <p:cTn id="2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58" y="-309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1.49321E-6 -1.54836E-6 C 0.05458 -0.05123 0.16813 -0.25362 0.32621 -0.30829 C 0.52644 -0.40041 0.76329 -0.2465 0.94895 -0.3269 C 1.13447 -0.4073 1.1752 -0.53273 1.23459 -0.58672 " pathEditMode="relative" rAng="0" ptsTypes="assa">
                                      <p:cBhvr>
                                        <p:cTn id="24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2" y="-293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44344E-6 4.65196E-6 C 0.05458 -0.05123 0.16799 -0.25339 0.32608 -0.30784 C 0.52616 -0.39996 0.76301 -0.24627 0.94853 -0.32645 C 1.13405 -0.40685 1.17463 -0.53205 1.23402 -0.58604 " pathEditMode="relative" rAng="0" ptsTypes="assa">
                                      <p:cBhvr>
                                        <p:cTn id="26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28" dur="1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30" dur="1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3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3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3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3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3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3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nodeType="withEffect">
                                  <p:stCondLst>
                                    <p:cond delay="8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2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23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2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2" presetClass="emph" presetSubtype="0" repeatCount="3000" fill="hold" nodeType="withEffect">
                                  <p:stCondLst>
                                    <p:cond delay="1070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istrator\Desktop\父亲0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6" y="0"/>
            <a:ext cx="9163844" cy="525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组合 46"/>
          <p:cNvGrpSpPr/>
          <p:nvPr/>
        </p:nvGrpSpPr>
        <p:grpSpPr>
          <a:xfrm>
            <a:off x="1099741" y="2166901"/>
            <a:ext cx="3018417" cy="2164056"/>
            <a:chOff x="1634824" y="246053"/>
            <a:chExt cx="4084499" cy="2928384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0982">
              <a:off x="1634824" y="246053"/>
              <a:ext cx="4084499" cy="292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Picture 99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0894016">
              <a:off x="1863864" y="493611"/>
              <a:ext cx="3683402" cy="2456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组合 49"/>
          <p:cNvGrpSpPr/>
          <p:nvPr/>
        </p:nvGrpSpPr>
        <p:grpSpPr>
          <a:xfrm>
            <a:off x="4830977" y="1070946"/>
            <a:ext cx="3018417" cy="2164056"/>
            <a:chOff x="1634824" y="246053"/>
            <a:chExt cx="4084499" cy="2928384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70982">
              <a:off x="1634824" y="246053"/>
              <a:ext cx="4084499" cy="2928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Picture 99"/>
            <p:cNvPicPr>
              <a:picLocks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0894016">
              <a:off x="1867543" y="507967"/>
              <a:ext cx="3673677" cy="2397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组合 52"/>
          <p:cNvGrpSpPr/>
          <p:nvPr/>
        </p:nvGrpSpPr>
        <p:grpSpPr>
          <a:xfrm>
            <a:off x="4209359" y="2961788"/>
            <a:ext cx="2218025" cy="1590214"/>
            <a:chOff x="4748960" y="2011130"/>
            <a:chExt cx="4084499" cy="2928384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8911">
              <a:off x="4748960" y="2011130"/>
              <a:ext cx="4084499" cy="2928384"/>
            </a:xfrm>
            <a:prstGeom prst="rect">
              <a:avLst/>
            </a:prstGeom>
          </p:spPr>
        </p:pic>
        <p:pic>
          <p:nvPicPr>
            <p:cNvPr id="55" name="Picture 101"/>
            <p:cNvPicPr>
              <a:picLocks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  <a14:imgEffect>
                        <a14:brightnessContrast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554546">
              <a:off x="4944148" y="2201687"/>
              <a:ext cx="3691018" cy="2562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组合 55"/>
          <p:cNvGrpSpPr/>
          <p:nvPr/>
        </p:nvGrpSpPr>
        <p:grpSpPr>
          <a:xfrm rot="763080">
            <a:off x="2109034" y="514068"/>
            <a:ext cx="2078047" cy="1489857"/>
            <a:chOff x="-58957" y="1559127"/>
            <a:chExt cx="4084499" cy="2928384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38156">
              <a:off x="-58957" y="1559127"/>
              <a:ext cx="4084499" cy="2928384"/>
            </a:xfrm>
            <a:prstGeom prst="rect">
              <a:avLst/>
            </a:prstGeom>
          </p:spPr>
        </p:pic>
        <p:pic>
          <p:nvPicPr>
            <p:cNvPr id="58" name="Picture 101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0974281">
              <a:off x="214830" y="1780701"/>
              <a:ext cx="3532497" cy="2454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椭圆 58"/>
          <p:cNvSpPr/>
          <p:nvPr/>
        </p:nvSpPr>
        <p:spPr bwMode="auto">
          <a:xfrm>
            <a:off x="-1474250" y="4924578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5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60" name="椭圆 59"/>
          <p:cNvSpPr/>
          <p:nvPr/>
        </p:nvSpPr>
        <p:spPr bwMode="auto">
          <a:xfrm>
            <a:off x="-693848" y="4094213"/>
            <a:ext cx="349911" cy="34991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61" name="椭圆 60"/>
          <p:cNvSpPr/>
          <p:nvPr/>
        </p:nvSpPr>
        <p:spPr bwMode="auto">
          <a:xfrm>
            <a:off x="-1618265" y="4772046"/>
            <a:ext cx="614572" cy="614572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-651055" y="4818345"/>
            <a:ext cx="399716" cy="399716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-1145858" y="4184585"/>
            <a:ext cx="587461" cy="587461"/>
          </a:xfrm>
          <a:prstGeom prst="ellipse">
            <a:avLst/>
          </a:prstGeom>
          <a:solidFill>
            <a:srgbClr val="FFFF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69" name="椭圆 68"/>
          <p:cNvSpPr/>
          <p:nvPr/>
        </p:nvSpPr>
        <p:spPr bwMode="auto">
          <a:xfrm>
            <a:off x="-1537541" y="3891853"/>
            <a:ext cx="202360" cy="202360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71" name="椭圆 70"/>
          <p:cNvSpPr/>
          <p:nvPr/>
        </p:nvSpPr>
        <p:spPr bwMode="auto">
          <a:xfrm>
            <a:off x="-645874" y="5234590"/>
            <a:ext cx="174955" cy="174955"/>
          </a:xfrm>
          <a:prstGeom prst="ellipse">
            <a:avLst/>
          </a:prstGeom>
          <a:solidFill>
            <a:srgbClr val="FFFF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73" name="椭圆 72"/>
          <p:cNvSpPr/>
          <p:nvPr/>
        </p:nvSpPr>
        <p:spPr bwMode="auto">
          <a:xfrm>
            <a:off x="-950541" y="5602060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55000">
                <a:srgbClr val="FFFFFF">
                  <a:alpha val="2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74" name="椭圆 73"/>
          <p:cNvSpPr/>
          <p:nvPr/>
        </p:nvSpPr>
        <p:spPr bwMode="auto">
          <a:xfrm>
            <a:off x="-1779986" y="5873892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rgbClr val="FFFFFF">
                  <a:alpha val="3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75" name="椭圆 74"/>
          <p:cNvSpPr/>
          <p:nvPr/>
        </p:nvSpPr>
        <p:spPr bwMode="auto">
          <a:xfrm>
            <a:off x="-1206640" y="6395050"/>
            <a:ext cx="597094" cy="597094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76" name="椭圆 75"/>
          <p:cNvSpPr/>
          <p:nvPr/>
        </p:nvSpPr>
        <p:spPr bwMode="auto">
          <a:xfrm>
            <a:off x="-1779986" y="5356626"/>
            <a:ext cx="343625" cy="343625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77" name="椭圆 76"/>
          <p:cNvSpPr/>
          <p:nvPr/>
        </p:nvSpPr>
        <p:spPr bwMode="auto">
          <a:xfrm>
            <a:off x="-908093" y="2983847"/>
            <a:ext cx="174955" cy="17495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50000">
                <a:srgbClr val="FFFFFF">
                  <a:alpha val="3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78" name="椭圆 77"/>
          <p:cNvSpPr/>
          <p:nvPr/>
        </p:nvSpPr>
        <p:spPr bwMode="auto">
          <a:xfrm>
            <a:off x="-1363297" y="3211715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58794" y="3461881"/>
            <a:ext cx="2209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5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一条路</a:t>
            </a:r>
            <a:endParaRPr lang="en-US" altLang="zh-CN" sz="1500" dirty="0">
              <a:solidFill>
                <a:srgbClr val="FFFFFF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5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   一双鞋</a:t>
            </a:r>
            <a:endParaRPr lang="en-US" altLang="zh-CN" sz="1500" dirty="0">
              <a:solidFill>
                <a:srgbClr val="FFFFFF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5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      一段人生</a:t>
            </a:r>
            <a:endParaRPr lang="en-US" altLang="zh-CN" sz="1500" dirty="0">
              <a:solidFill>
                <a:srgbClr val="FFFFFF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5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         一生父爱</a:t>
            </a:r>
            <a:endParaRPr lang="en-US" altLang="zh-CN" sz="1500" dirty="0">
              <a:solidFill>
                <a:srgbClr val="FFFFFF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84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9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548E-6 -4.81413E-6 C 0.05216 -0.06103 0.15237 -0.30518 0.31166 -0.36645 C 0.5118 -0.45846 0.76947 -0.28751 0.9552 -0.3676 C 1.14064 -0.44791 1.13767 -0.49678 1.18601 -0.53074 " pathEditMode="relative" rAng="0" ptsTypes="assa">
                                      <p:cBhvr>
                                        <p:cTn id="30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93" y="-2654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84615E-6 3.17482E-6 C 0.05401 -0.04503 0.17378 -0.22077 0.32381 -0.27016 C 0.53719 -0.38227 0.68891 -0.1831 0.90017 -0.29704 C 1.11128 -0.41098 1.11651 -0.64576 1.17336 -0.73743 " pathEditMode="relative" rAng="0" ptsTypes="assa">
                                      <p:cBhvr>
                                        <p:cTn id="32" dur="1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68" y="-368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55556E-7 -4.32099E-6 C 0.06111 -0.05679 0.20851 -0.27901 0.36406 -0.3429 C 0.58733 -0.44537 0.71042 -0.30987 0.93264 -0.38425 C 1.15486 -0.45802 1.18681 -0.72345 1.25399 -0.81265 " pathEditMode="relative" rAng="0" ptsTypes="assa">
                                      <p:cBhvr>
                                        <p:cTn id="34" dur="1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91" y="-4064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0184 0.00229 C 0.06618 -0.00253 0.20489 0.06547 0.40512 -0.02665 C 0.60521 -0.11877 0.75014 -0.31243 0.93566 -0.39261 C 1.12118 -0.47301 1.1711 -0.42661 1.23303 -0.43557 " pathEditMode="relative" rAng="0" ptsTypes="assa">
                                      <p:cBhvr>
                                        <p:cTn id="36" dur="1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36" y="-2060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184 0.00229 C 0.07989 -0.01057 0.35803 -0.0324 0.48841 -0.0749 C 0.68849 -0.16702 0.5946 -0.1723 0.78012 -0.25247 C 0.96564 -0.33288 1.07721 -0.24834 1.1554 -0.24742 " pathEditMode="relative" rAng="0" ptsTypes="assa">
                                      <p:cBhvr>
                                        <p:cTn id="38" dur="1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62" y="-1677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40" dur="1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269 -0.00551 C 0.0659 -0.00367 0.27149 0.04687 0.40866 0.00437 C 0.60874 -0.08775 0.66629 -0.19481 0.82 -0.26028 C 0.9737 -0.32575 1.12132 -0.23799 1.20051 -0.23225 " pathEditMode="relative" rAng="0" ptsTypes="assa">
                                      <p:cBhvr>
                                        <p:cTn id="42" dur="1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53" y="-133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44" dur="1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84 0.00229 C 0.05274 -0.04893 0.16515 -0.26074 0.32423 -0.30554 C 0.52418 -0.39766 0.76626 -0.18654 0.95164 -0.26672 C 1.1373 -0.34712 1.2285 -0.544 1.30133 -0.61682 " pathEditMode="relative" rAng="0" ptsTypes="assa">
                                      <p:cBhvr>
                                        <p:cTn id="46" dur="1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58" y="-3096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1.49321E-6 -1.54836E-6 C 0.05458 -0.05123 0.16813 -0.25362 0.32621 -0.30829 C 0.52644 -0.40041 0.76329 -0.2465 0.94895 -0.3269 C 1.13447 -0.4073 1.1752 -0.53273 1.23459 -0.58672 " pathEditMode="relative" rAng="0" ptsTypes="assa">
                                      <p:cBhvr>
                                        <p:cTn id="48" dur="1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2" y="-293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44344E-6 4.65196E-6 C 0.05458 -0.05123 0.16799 -0.25339 0.32608 -0.30784 C 0.52616 -0.39996 0.76301 -0.24627 0.94853 -0.32645 C 1.13405 -0.40685 1.17463 -0.53205 1.23402 -0.58604 " pathEditMode="relative" rAng="0" ptsTypes="assa">
                                      <p:cBhvr>
                                        <p:cTn id="50" dur="1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52" dur="1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54" dur="1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3" grpId="0" animBg="1"/>
      <p:bldP spid="69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Administrator\Desktop\17961491_205729927000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84335" y="-4129293"/>
            <a:ext cx="10573148" cy="985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794" y="836026"/>
            <a:ext cx="4698481" cy="31264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1" name="Picture 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9611" y="743744"/>
            <a:ext cx="4936045" cy="33090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2" name="Picture 14"/>
          <p:cNvPicPr>
            <a:picLocks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brightnessContrast bright="4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3300" y="750742"/>
            <a:ext cx="5002356" cy="33248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矩形 5"/>
          <p:cNvSpPr/>
          <p:nvPr/>
        </p:nvSpPr>
        <p:spPr>
          <a:xfrm>
            <a:off x="381794" y="3533848"/>
            <a:ext cx="2362200" cy="1434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有一种记忆可以很久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有一种思念可以很长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有一双手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那手心的舒适和温暖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让我一生无法忘怀</a:t>
            </a:r>
            <a:endParaRPr lang="en-US" altLang="zh-CN" sz="12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7943" y="2724944"/>
            <a:ext cx="230544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30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父爱无边</a:t>
            </a:r>
          </a:p>
        </p:txBody>
      </p:sp>
      <p:sp>
        <p:nvSpPr>
          <p:cNvPr id="9" name="矩形 8"/>
          <p:cNvSpPr/>
          <p:nvPr/>
        </p:nvSpPr>
        <p:spPr>
          <a:xfrm>
            <a:off x="1524795" y="3131344"/>
            <a:ext cx="135291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500" b="0" dirty="0">
                <a:solidFill>
                  <a:schemeClr val="bg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MY FATHER</a:t>
            </a:r>
            <a:endParaRPr lang="zh-CN" altLang="en-US" sz="1500" b="0" dirty="0">
              <a:solidFill>
                <a:schemeClr val="bg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844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6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3" presetClass="exit" presetSubtype="3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4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5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23" presetClass="exit" presetSubtype="32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2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56" presetClass="entr" presetSubtype="0" fill="hold" grpId="0" nodeType="withEffect">
                                  <p:stCondLst>
                                    <p:cond delay="10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56" presetClass="entr" presetSubtype="0" fill="hold" grpId="0" nodeType="withEffect">
                                  <p:stCondLst>
                                    <p:cond delay="103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7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istrator\Desktop\父亲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7006" y="1257391"/>
            <a:ext cx="2058894" cy="2993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3300" y="814685"/>
            <a:ext cx="1483684" cy="17128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0842" y="735654"/>
            <a:ext cx="1079820" cy="15446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2827" y="1205326"/>
            <a:ext cx="1009004" cy="1462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1472" y="3718777"/>
            <a:ext cx="1225512" cy="815522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994" y="2801144"/>
            <a:ext cx="1172951" cy="781967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8641" y="2517568"/>
            <a:ext cx="1670753" cy="1120627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26291" y="2826906"/>
            <a:ext cx="760820" cy="541074"/>
          </a:xfrm>
          <a:prstGeom prst="rect">
            <a:avLst/>
          </a:prstGeom>
          <a:noFill/>
          <a:ln w="158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54" descr="透明心形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974556"/>
            <a:ext cx="1371600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5" descr="透明心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2231"/>
            <a:ext cx="762000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56" descr="透明心形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039644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57" descr="透明心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6431756"/>
            <a:ext cx="762000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58" descr="透明心形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050756"/>
            <a:ext cx="1066800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59" descr="透明心形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5734844"/>
            <a:ext cx="1066800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0" descr="透明心形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8" y="5658644"/>
            <a:ext cx="1371600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1" descr="透明心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5811044"/>
            <a:ext cx="762000" cy="56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2" descr="透明心形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5963444"/>
            <a:ext cx="533400" cy="3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3" descr="透明心形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6115844"/>
            <a:ext cx="533400" cy="3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64" descr="透明心形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88" y="6115844"/>
            <a:ext cx="533400" cy="3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5" descr="透明心形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5658644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6" descr="透明心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5963444"/>
            <a:ext cx="762000" cy="56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7" descr="透明心形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88" y="5620544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8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400"/>
                            </p:stCondLst>
                            <p:childTnLst>
                              <p:par>
                                <p:cTn id="46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50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4.93827E-6 C -0.04289 -0.12006 -0.08577 -0.24012 -0.08542 -0.36667 C -0.08507 -0.49321 0.00173 -0.62161 0.00208 -0.75926 C 0.00243 -0.89691 -0.07361 -1.05864 -0.08334 -1.19259 C -0.09306 -1.32654 -0.07466 -1.44475 -0.05625 -1.56296 " pathEditMode="relative" ptsTypes="aaaaA">
                                      <p:cBhvr>
                                        <p:cTn id="54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5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33333E-6 -6.17284E-7 C 0.03507 -0.11543 0.07014 -0.23086 0.07083 -0.32592 C 0.07153 -0.42099 0.00417 -0.48889 0.00417 -0.57068 C 0.00417 -0.65185 0.06181 -0.71852 0.07083 -0.81481 C 0.07986 -0.91142 0.06493 -1.04105 0.05833 -1.14815 C 0.05174 -1.25555 0.03576 -1.40741 0.03125 -1.45926 " pathEditMode="relative" ptsTypes="aaaaaA">
                                      <p:cBhvr>
                                        <p:cTn id="58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60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4.93827E-7 C -0.04757 -0.0929 -0.09514 -0.1858 -0.11875 -0.3074 C -0.14236 -0.42901 -0.15764 -0.58703 -0.14166 -0.72963 C -0.12569 -0.87222 -0.05173 -1.03024 -0.02291 -1.16296 C 0.00591 -1.29568 0.01858 -1.4108 0.03125 -1.52592 " pathEditMode="relative" ptsTypes="aaaaA">
                                      <p:cBhvr>
                                        <p:cTn id="62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64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6.66667E-6 1.85185E-6 C -0.02952 -0.15154 -0.05903 -0.30339 -0.06042 -0.42963 C -0.06181 -0.55617 -0.00244 -0.64136 -0.00834 -0.75957 C -0.01424 -0.87716 -0.08646 -1.00864 -0.09584 -1.13704 C -0.10521 -1.26543 -0.0849 -1.39753 -0.06459 -1.52963 " pathEditMode="relative" ptsTypes="aaaaA">
                                      <p:cBhvr>
                                        <p:cTn id="6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68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1.85185E-6 C -0.02952 -0.15154 -0.05903 -0.30339 -0.06042 -0.42963 C -0.06181 -0.55617 -0.00244 -0.64136 -0.00834 -0.75957 C -0.01424 -0.87716 -0.08646 -1.00864 -0.09584 -1.13704 C -0.10521 -1.26543 -0.0849 -1.39753 -0.06459 -1.52963 " pathEditMode="relative" ptsTypes="aaaaA">
                                      <p:cBhvr>
                                        <p:cTn id="70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3.33333E-6 4.93827E-6 C -0.04289 -0.12006 -0.08577 -0.24012 -0.08542 -0.36667 C -0.08507 -0.49321 0.00173 -0.62161 0.00208 -0.75926 C 0.00243 -0.89691 -0.07361 -1.05864 -0.08334 -1.19259 C -0.09306 -1.32654 -0.07466 -1.44475 -0.05625 -1.56296 " pathEditMode="relative" ptsTypes="aaaaA">
                                      <p:cBhvr>
                                        <p:cTn id="74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21600000">
                                      <p:cBhvr>
                                        <p:cTn id="76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3.33333E-6 4.93827E-7 C -0.04757 -0.0929 -0.09514 -0.1858 -0.11875 -0.3074 C -0.14236 -0.42901 -0.15764 -0.58703 -0.14166 -0.72963 C -0.12569 -0.87222 -0.05173 -1.03024 -0.02291 -1.16296 C 0.00591 -1.29568 0.01858 -1.4108 0.03125 -1.52592 " pathEditMode="relative" ptsTypes="aaaaA">
                                      <p:cBhvr>
                                        <p:cTn id="78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80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82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84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86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8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90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92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3.33333E-6 -6.17284E-7 C 0.03507 -0.11543 0.07014 -0.23086 0.07083 -0.32592 C 0.07153 -0.42099 0.00417 -0.48889 0.00417 -0.57068 C 0.00417 -0.65185 0.06181 -0.71852 0.07083 -0.81481 C 0.07986 -0.91142 0.06493 -1.04105 0.05833 -1.14815 C 0.05174 -1.25555 0.03576 -1.40741 0.03125 -1.45926 " pathEditMode="relative" ptsTypes="aaaaaA">
                                      <p:cBhvr>
                                        <p:cTn id="94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96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4.93827E-7 C -0.04757 -0.0929 -0.09514 -0.1858 -0.11875 -0.3074 C -0.14236 -0.42901 -0.15764 -0.58703 -0.14166 -0.72963 C -0.12569 -0.87222 -0.05173 -1.03024 -0.02291 -1.16296 C 0.00591 -1.29568 0.01858 -1.4108 0.03125 -1.52592 " pathEditMode="relative" ptsTypes="aaaaA">
                                      <p:cBhvr>
                                        <p:cTn id="98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100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3.33333E-6 -6.17284E-7 C 0.03507 -0.11543 0.07014 -0.23086 0.07083 -0.32592 C 0.07153 -0.42099 0.00417 -0.48889 0.00417 -0.57068 C 0.00417 -0.65185 0.06181 -0.71852 0.07083 -0.81481 C 0.07986 -0.91142 0.06493 -1.04105 0.05833 -1.14815 C 0.05174 -1.25555 0.03576 -1.40741 0.03125 -1.45926 " pathEditMode="relative" ptsTypes="aaaaaA">
                                      <p:cBhvr>
                                        <p:cTn id="102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8" presetClass="emph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Rot by="21600000">
                                      <p:cBhvr>
                                        <p:cTn id="104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istrator\Desktop\父亲10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5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174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7174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3374" y="16935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09893" y="3029744"/>
            <a:ext cx="1260000" cy="1260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6774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9374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9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7055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1093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1" descr="C:\Users\Administrator\Desktop\清新相册模板\外国宝宝\070.pn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21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/>
          <p:cNvPicPr>
            <a:picLocks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493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3"/>
          <p:cNvPicPr>
            <a:picLocks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1374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/>
          <p:cNvPicPr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0607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5"/>
          <p:cNvPicPr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9974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6"/>
          <p:cNvPicPr>
            <a:picLocks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5293" y="35523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7"/>
          <p:cNvPicPr>
            <a:picLocks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574" y="16935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8"/>
          <p:cNvPicPr>
            <a:picLocks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548" y="2201388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9" descr="C:\Users\Administrator\Desktop\清新相册模板\外国宝宝\u=3370305176,1409558485&amp;fm=21&amp;gp=0.jpg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574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/>
          <p:cNvPicPr>
            <a:picLocks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1093" y="35523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1"/>
          <p:cNvPicPr>
            <a:picLocks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8174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2" descr="C:\Users\Administrator\Desktop\清新相册模板\外国宝宝\u=222155664,4036925749&amp;fm=21&amp;gp=0.jpg"/>
          <p:cNvPicPr>
            <a:picLocks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63" y="436531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9"/>
          <p:cNvPicPr>
            <a:picLocks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548" y="16935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/>
          <p:cNvPicPr>
            <a:picLocks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66855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5"/>
          <p:cNvPicPr>
            <a:picLocks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574" y="2201388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9" descr="C:\Users\Administrator\Desktop\清新相册模板\外国宝宝\u=3370305176,1409558485&amp;fm=21&amp;gp=0.jpg"/>
          <p:cNvPicPr>
            <a:picLocks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468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1" descr="C:\Users\Administrator\Desktop\清新相册模板\外国宝宝\070.pn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374" y="645163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/>
          <p:cNvPicPr>
            <a:picLocks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4174" y="1169032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/>
          <p:cNvPicPr>
            <a:picLocks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0212" y="3029744"/>
            <a:ext cx="468000" cy="468000"/>
          </a:xfrm>
          <a:prstGeom prst="rect">
            <a:avLst/>
          </a:prstGeom>
          <a:noFill/>
          <a:ln>
            <a:noFill/>
          </a:ln>
          <a:effectLst>
            <a:outerShdw blurRad="215900" dist="88900" dir="5400000" sx="91000" sy="91000" algn="ctr">
              <a:schemeClr val="accent6">
                <a:lumMod val="50000"/>
                <a:alpha val="88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/>
          <p:cNvSpPr/>
          <p:nvPr/>
        </p:nvSpPr>
        <p:spPr>
          <a:xfrm>
            <a:off x="1991695" y="5468144"/>
            <a:ext cx="47671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5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快速换照片小贴士：</a:t>
            </a:r>
            <a:endParaRPr lang="en-US" altLang="zh-CN" sz="1500" b="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5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此心形所用照片都为正方型，请在</a:t>
            </a:r>
            <a:r>
              <a:rPr lang="en-US" altLang="zh-CN" sz="15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PS</a:t>
            </a:r>
            <a:r>
              <a:rPr lang="zh-CN" altLang="en-US" sz="15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或其它软件中将您的照片裁成正方形，然后点击心形中照片右键“更改图片”替换照片。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4" y="-774659"/>
            <a:ext cx="773752" cy="589888"/>
          </a:xfrm>
          <a:prstGeom prst="rect">
            <a:avLst/>
          </a:prstGeom>
          <a:effectLst>
            <a:outerShdw blurRad="50800" dist="38100" dir="135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797" y="-982693"/>
            <a:ext cx="888062" cy="677034"/>
          </a:xfrm>
          <a:prstGeom prst="rect">
            <a:avLst/>
          </a:prstGeom>
          <a:effectLst>
            <a:outerShdw blurRad="50800" dist="38100" dir="186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8195" name="Picture 3" descr="C:\Users\Administrator\Desktop\父与子剪影215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06" y="2771668"/>
            <a:ext cx="3932899" cy="240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30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30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nodeType="withEffect" p14:presetBounceEnd="29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2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3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3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6" fill="hold" nodeType="withEffect" p14:presetBounceEnd="29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4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4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 p14:presetBounceEnd="29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5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5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 p14:presetBounceEnd="2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6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6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7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6" fill="hold" nodeType="withEffect" p14:presetBounceEnd="29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7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nodeType="withEffect" p14:presetBounceEnd="29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 p14:presetBounceEnd="29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8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8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3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 p14:presetBounceEnd="29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9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3" fill="hold" nodeType="withEffect" p14:presetBounceEnd="29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9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nodeType="withEffect" p14:presetBounceEnd="2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nodeType="withEffect" p14:presetBounceEnd="29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0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08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fill="hold" nodeType="withEffect" p14:presetBounceEnd="29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nodeType="withEffect" p14:presetBounceEnd="29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9000">
                                          <p:cBhvr additive="base">
                                            <p:cTn id="1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9000">
                                          <p:cBhvr additive="base">
                                            <p:cTn id="1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37" presetClass="path" presetSubtype="0" accel="50000" de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7778E-6 9.0207E-7 L 0.13316 0.25919 C 0.16111 0.31449 0.20555 0.3738 0.25121 0.42323 C 0.29253 0.46617 0.33628 0.41427 0.38125 0.51467 C 0.42604 0.61538 0.49166 0.91906 0.52066 1.02564 " pathEditMode="relative" rAng="0" ptsTypes="FffsF">
                                          <p:cBhvr>
                                            <p:cTn id="118" dur="4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24" y="51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8" presetClass="emph" presetSubtype="0" accel="32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20" dur="4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1" presetID="37" presetClass="path" presetSubtype="0" accel="50000" decel="5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0.05868 -0.12203 L 0.13646 0.3012 C 0.15312 0.39048 0.19392 0.48903 0.24462 0.57213 C 0.29132 0.64349 0.46076 0.99042 0.50052 1.0519 " pathEditMode="relative" rAng="0" ptsTypes="FffF">
                                          <p:cBhvr>
                                            <p:cTn id="122" dur="4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083" y="586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8" presetClass="emph" presetSubtype="0" accel="32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24" dur="4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30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300" fill="hold"/>
                                            <p:tgtEl>
                                              <p:spTgt spid="8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3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9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9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6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1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1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2" presetClass="entr" presetSubtype="6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2" presetClass="entr" presetSubtype="3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" presetClass="entr" presetSubtype="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7" presetID="2" presetClass="entr" presetSubtype="3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1" presetID="2" presetClass="entr" presetSubtype="1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5" presetID="2" presetClass="entr" presetSubtype="4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9" presetID="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3" presetID="2" presetClass="entr" presetSubtype="2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7" presetID="37" presetClass="path" presetSubtype="0" accel="50000" decel="5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2.77778E-6 9.0207E-7 L 0.13316 0.25919 C 0.16111 0.31449 0.20555 0.3738 0.25121 0.42323 C 0.29253 0.46617 0.33628 0.41427 0.38125 0.51467 C 0.42604 0.61538 0.49166 0.91906 0.52066 1.02564 " pathEditMode="relative" rAng="0" ptsTypes="FffsF">
                                          <p:cBhvr>
                                            <p:cTn id="118" dur="4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24" y="5128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8" presetClass="emph" presetSubtype="0" accel="32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20" dur="4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1" presetID="37" presetClass="path" presetSubtype="0" accel="50000" decel="50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Motion origin="layout" path="M 0.05868 -0.12203 L 0.13646 0.3012 C 0.15312 0.39048 0.19392 0.48903 0.24462 0.57213 C 0.29132 0.64349 0.46076 0.99042 0.50052 1.0519 " pathEditMode="relative" rAng="0" ptsTypes="FffF">
                                          <p:cBhvr>
                                            <p:cTn id="122" dur="4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083" y="586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3" presetID="8" presetClass="emph" presetSubtype="0" accel="32000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animRot by="5400000">
                                          <p:cBhvr>
                                            <p:cTn id="124" dur="4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067594" y="1429544"/>
            <a:ext cx="54373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25000"/>
                  </a:schemeClr>
                </a:solidFill>
                <a:effectLst>
                  <a:glow rad="139700">
                    <a:srgbClr val="FFFFFF">
                      <a:alpha val="40000"/>
                    </a:srgbClr>
                  </a:glow>
                </a:effectLst>
                <a:latin typeface="方正静蕾简体" pitchFamily="2" charset="-122"/>
                <a:ea typeface="方正静蕾简体" pitchFamily="2" charset="-122"/>
              </a:rPr>
              <a:t>一</a:t>
            </a:r>
            <a:endParaRPr lang="en-US" altLang="zh-CN" sz="2800" dirty="0">
              <a:solidFill>
                <a:schemeClr val="bg1">
                  <a:lumMod val="25000"/>
                </a:schemeClr>
              </a:solidFill>
              <a:effectLst>
                <a:glow rad="139700">
                  <a:srgbClr val="FFFFFF">
                    <a:alpha val="40000"/>
                  </a:srgbClr>
                </a:glow>
              </a:effectLst>
              <a:latin typeface="方正静蕾简体" pitchFamily="2" charset="-122"/>
              <a:ea typeface="方正静蕾简体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25000"/>
                  </a:schemeClr>
                </a:solidFill>
                <a:effectLst>
                  <a:glow rad="139700">
                    <a:srgbClr val="FFFFFF">
                      <a:alpha val="40000"/>
                    </a:srgbClr>
                  </a:glow>
                </a:effectLst>
                <a:latin typeface="方正静蕾简体" pitchFamily="2" charset="-122"/>
                <a:ea typeface="方正静蕾简体" pitchFamily="2" charset="-122"/>
              </a:rPr>
              <a:t>起</a:t>
            </a:r>
            <a:endParaRPr lang="en-US" altLang="zh-CN" sz="2800" dirty="0">
              <a:solidFill>
                <a:schemeClr val="bg1">
                  <a:lumMod val="25000"/>
                </a:schemeClr>
              </a:solidFill>
              <a:effectLst>
                <a:glow rad="139700">
                  <a:srgbClr val="FFFFFF">
                    <a:alpha val="40000"/>
                  </a:srgbClr>
                </a:glow>
              </a:effectLst>
              <a:latin typeface="方正静蕾简体" pitchFamily="2" charset="-122"/>
              <a:ea typeface="方正静蕾简体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25000"/>
                  </a:schemeClr>
                </a:solidFill>
                <a:effectLst>
                  <a:glow rad="139700">
                    <a:srgbClr val="FFFFFF">
                      <a:alpha val="40000"/>
                    </a:srgbClr>
                  </a:glow>
                </a:effectLst>
                <a:latin typeface="方正静蕾简体" pitchFamily="2" charset="-122"/>
                <a:ea typeface="方正静蕾简体" pitchFamily="2" charset="-122"/>
              </a:rPr>
              <a:t>走</a:t>
            </a:r>
            <a:endParaRPr lang="en-US" altLang="zh-CN" sz="2800" dirty="0">
              <a:solidFill>
                <a:schemeClr val="bg1">
                  <a:lumMod val="25000"/>
                </a:schemeClr>
              </a:solidFill>
              <a:effectLst>
                <a:glow rad="139700">
                  <a:srgbClr val="FFFFFF">
                    <a:alpha val="40000"/>
                  </a:srgbClr>
                </a:glow>
              </a:effectLst>
              <a:latin typeface="方正静蕾简体" pitchFamily="2" charset="-122"/>
              <a:ea typeface="方正静蕾简体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25000"/>
                  </a:schemeClr>
                </a:solidFill>
                <a:effectLst>
                  <a:glow rad="139700">
                    <a:srgbClr val="FFFFFF">
                      <a:alpha val="40000"/>
                    </a:srgbClr>
                  </a:glow>
                </a:effectLst>
                <a:latin typeface="方正静蕾简体" pitchFamily="2" charset="-122"/>
                <a:ea typeface="方正静蕾简体" pitchFamily="2" charset="-122"/>
              </a:rPr>
              <a:t>过</a:t>
            </a:r>
            <a:endParaRPr lang="en-US" altLang="zh-CN" sz="2800" dirty="0">
              <a:solidFill>
                <a:schemeClr val="bg1">
                  <a:lumMod val="25000"/>
                </a:schemeClr>
              </a:solidFill>
              <a:effectLst>
                <a:glow rad="139700">
                  <a:srgbClr val="FFFFFF">
                    <a:alpha val="40000"/>
                  </a:srgbClr>
                </a:glow>
              </a:effectLst>
              <a:latin typeface="方正静蕾简体" pitchFamily="2" charset="-122"/>
              <a:ea typeface="方正静蕾简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12136" y="1124744"/>
            <a:ext cx="54534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25000"/>
                  </a:schemeClr>
                </a:solidFill>
                <a:effectLst>
                  <a:glow rad="139700">
                    <a:srgbClr val="FFFFFF">
                      <a:alpha val="40000"/>
                    </a:srgbClr>
                  </a:glow>
                </a:effectLst>
                <a:latin typeface="方正静蕾简体" pitchFamily="2" charset="-122"/>
                <a:ea typeface="方正静蕾简体" pitchFamily="2" charset="-122"/>
              </a:rPr>
              <a:t>那</a:t>
            </a:r>
            <a:endParaRPr lang="en-US" altLang="zh-CN" sz="2800" dirty="0">
              <a:solidFill>
                <a:schemeClr val="bg1">
                  <a:lumMod val="25000"/>
                </a:schemeClr>
              </a:solidFill>
              <a:effectLst>
                <a:glow rad="139700">
                  <a:srgbClr val="FFFFFF">
                    <a:alpha val="40000"/>
                  </a:srgbClr>
                </a:glow>
              </a:effectLst>
              <a:latin typeface="方正静蕾简体" pitchFamily="2" charset="-122"/>
              <a:ea typeface="方正静蕾简体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25000"/>
                  </a:schemeClr>
                </a:solidFill>
                <a:effectLst>
                  <a:glow rad="139700">
                    <a:srgbClr val="FFFFFF">
                      <a:alpha val="40000"/>
                    </a:srgbClr>
                  </a:glow>
                </a:effectLst>
                <a:latin typeface="方正静蕾简体" pitchFamily="2" charset="-122"/>
                <a:ea typeface="方正静蕾简体" pitchFamily="2" charset="-122"/>
              </a:rPr>
              <a:t>些</a:t>
            </a:r>
            <a:endParaRPr lang="en-US" altLang="zh-CN" sz="2800" dirty="0">
              <a:solidFill>
                <a:schemeClr val="bg1">
                  <a:lumMod val="25000"/>
                </a:schemeClr>
              </a:solidFill>
              <a:effectLst>
                <a:glow rad="139700">
                  <a:srgbClr val="FFFFFF">
                    <a:alpha val="40000"/>
                  </a:srgbClr>
                </a:glow>
              </a:effectLst>
              <a:latin typeface="方正静蕾简体" pitchFamily="2" charset="-122"/>
              <a:ea typeface="方正静蕾简体" pitchFamily="2" charset="-122"/>
            </a:endParaRPr>
          </a:p>
          <a:p>
            <a:r>
              <a:rPr lang="zh-CN" altLang="en-US" sz="2800" dirty="0">
                <a:solidFill>
                  <a:schemeClr val="bg1">
                    <a:lumMod val="25000"/>
                  </a:schemeClr>
                </a:solidFill>
                <a:effectLst>
                  <a:glow rad="139700">
                    <a:srgbClr val="FFFFFF">
                      <a:alpha val="40000"/>
                    </a:srgbClr>
                  </a:glow>
                </a:effectLst>
                <a:latin typeface="方正静蕾简体" pitchFamily="2" charset="-122"/>
                <a:ea typeface="方正静蕾简体" pitchFamily="2" charset="-122"/>
              </a:rPr>
              <a:t>年</a:t>
            </a:r>
          </a:p>
        </p:txBody>
      </p:sp>
      <p:pic>
        <p:nvPicPr>
          <p:cNvPr id="20" name="Picture 4" descr="C:\Users\Administrator\Desktop\srdgw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214" y="0"/>
            <a:ext cx="9190802" cy="52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6257" y="716580"/>
            <a:ext cx="5509109" cy="36767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2" name="Picture 12" descr="线条竖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5594" y="-2883803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3" descr="线条竖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187" y="-2914650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6965" y="3093631"/>
            <a:ext cx="1299681" cy="1299681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007" y="3096730"/>
            <a:ext cx="1321622" cy="1277739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/>
          <p:cNvPicPr>
            <a:picLocks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99001" y="3096730"/>
            <a:ext cx="1321622" cy="1277739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9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3" descr="C:\Users\Administrator\Desktop\534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" y="-57941"/>
            <a:ext cx="9144000" cy="523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椭圆 16"/>
          <p:cNvSpPr/>
          <p:nvPr/>
        </p:nvSpPr>
        <p:spPr bwMode="auto">
          <a:xfrm>
            <a:off x="-1656233" y="5100320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5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18" name="椭圆 17"/>
          <p:cNvSpPr/>
          <p:nvPr/>
        </p:nvSpPr>
        <p:spPr bwMode="auto">
          <a:xfrm>
            <a:off x="-875831" y="4269955"/>
            <a:ext cx="349911" cy="34991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19" name="椭圆 18"/>
          <p:cNvSpPr/>
          <p:nvPr/>
        </p:nvSpPr>
        <p:spPr bwMode="auto">
          <a:xfrm>
            <a:off x="-1800248" y="4947788"/>
            <a:ext cx="614572" cy="614572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0" name="椭圆 19"/>
          <p:cNvSpPr/>
          <p:nvPr/>
        </p:nvSpPr>
        <p:spPr bwMode="auto">
          <a:xfrm>
            <a:off x="-833038" y="4994087"/>
            <a:ext cx="399716" cy="399716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-1327841" y="4360327"/>
            <a:ext cx="587461" cy="587461"/>
          </a:xfrm>
          <a:prstGeom prst="ellipse">
            <a:avLst/>
          </a:prstGeom>
          <a:solidFill>
            <a:srgbClr val="FFFF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-1719524" y="4067595"/>
            <a:ext cx="202360" cy="202360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-827857" y="5410332"/>
            <a:ext cx="174955" cy="174955"/>
          </a:xfrm>
          <a:prstGeom prst="ellipse">
            <a:avLst/>
          </a:prstGeom>
          <a:solidFill>
            <a:srgbClr val="FFFF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-1132524" y="5777802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55000">
                <a:srgbClr val="FFFFFF">
                  <a:alpha val="2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31" name="椭圆 30"/>
          <p:cNvSpPr/>
          <p:nvPr/>
        </p:nvSpPr>
        <p:spPr bwMode="auto">
          <a:xfrm>
            <a:off x="-1961969" y="6049634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rgbClr val="FFFFFF">
                  <a:alpha val="3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-1388623" y="6570792"/>
            <a:ext cx="597094" cy="597094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-1961969" y="5532368"/>
            <a:ext cx="343625" cy="343625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-538490" y="7167886"/>
            <a:ext cx="174955" cy="17495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50000">
                <a:srgbClr val="FFFFFF">
                  <a:alpha val="3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35" name="椭圆 34"/>
          <p:cNvSpPr/>
          <p:nvPr/>
        </p:nvSpPr>
        <p:spPr bwMode="auto">
          <a:xfrm>
            <a:off x="-1545280" y="3387457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pic>
        <p:nvPicPr>
          <p:cNvPr id="38" name="照片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5072">
            <a:off x="348080" y="912631"/>
            <a:ext cx="3434055" cy="2054189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照片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16">
            <a:off x="5435959" y="1548806"/>
            <a:ext cx="2359408" cy="1604397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照片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0848">
            <a:off x="2332226" y="2580128"/>
            <a:ext cx="3159149" cy="2127161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/>
          <p:cNvSpPr txBox="1"/>
          <p:nvPr/>
        </p:nvSpPr>
        <p:spPr>
          <a:xfrm>
            <a:off x="3734594" y="667544"/>
            <a:ext cx="3187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不知不觉您鬓角露了白发</a:t>
            </a:r>
          </a:p>
          <a:p>
            <a:r>
              <a:rPr lang="zh-CN" altLang="en-US" sz="1600" b="0" dirty="0">
                <a:solidFill>
                  <a:schemeClr val="bg2">
                    <a:lumMod val="50000"/>
                  </a:schemeClr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     不声不响您眼角上添了皱纹</a:t>
            </a:r>
          </a:p>
        </p:txBody>
      </p:sp>
    </p:spTree>
    <p:extLst>
      <p:ext uri="{BB962C8B-B14F-4D97-AF65-F5344CB8AC3E}">
        <p14:creationId xmlns:p14="http://schemas.microsoft.com/office/powerpoint/2010/main" val="256292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548E-6 -4.81413E-6 C 0.05216 -0.06103 0.15237 -0.30518 0.31166 -0.36645 C 0.5118 -0.45846 0.76947 -0.28751 0.9552 -0.3676 C 1.14064 -0.44791 1.13767 -0.49678 1.18601 -0.53074 " pathEditMode="relative" rAng="0" ptsTypes="assa">
                                      <p:cBhvr>
                                        <p:cTn id="6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93" y="-26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84615E-6 3.17482E-6 C 0.05401 -0.04503 0.17378 -0.22077 0.32381 -0.27016 C 0.53719 -0.38227 0.68891 -0.1831 0.90017 -0.29704 C 1.11128 -0.41098 1.11651 -0.64576 1.17336 -0.73743 " pathEditMode="relative" rAng="0" ptsTypes="assa">
                                      <p:cBhvr>
                                        <p:cTn id="8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68" y="-368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55556E-7 -4.32099E-6 C 0.06111 -0.05679 0.20851 -0.27901 0.36406 -0.3429 C 0.58733 -0.44537 0.71042 -0.30987 0.93264 -0.38425 C 1.15486 -0.45802 1.18681 -0.72345 1.25399 -0.81265 " pathEditMode="relative" rAng="0" ptsTypes="assa">
                                      <p:cBhvr>
                                        <p:cTn id="10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91" y="-4064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0184 0.00229 C 0.06618 -0.00253 0.20489 0.06547 0.40512 -0.02665 C 0.60521 -0.11877 0.75014 -0.31243 0.93566 -0.39261 C 1.12118 -0.47301 1.1711 -0.42661 1.23303 -0.43557 " pathEditMode="relative" rAng="0" ptsTypes="assa">
                                      <p:cBhvr>
                                        <p:cTn id="12" dur="1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36" y="-206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184 0.00229 C 0.07989 -0.01057 0.35803 -0.0324 0.48841 -0.0749 C 0.68849 -0.16702 0.5946 -0.1723 0.78012 -0.25247 C 0.96564 -0.33288 1.07721 -0.24834 1.1554 -0.24742 " pathEditMode="relative" rAng="0" ptsTypes="assa">
                                      <p:cBhvr>
                                        <p:cTn id="14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62" y="-167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16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269 -0.00551 C 0.0659 -0.00367 0.27149 0.04687 0.40866 0.00437 C 0.60874 -0.08775 0.66629 -0.19481 0.82 -0.26028 C 0.9737 -0.32575 1.12132 -0.23799 1.20051 -0.23225 " pathEditMode="relative" rAng="0" ptsTypes="assa">
                                      <p:cBhvr>
                                        <p:cTn id="18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53" y="-133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20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84 0.00229 C 0.05274 -0.04893 0.16515 -0.26074 0.32423 -0.30554 C 0.52418 -0.39766 0.76626 -0.18654 0.95164 -0.26672 C 1.1373 -0.34712 1.2285 -0.544 1.30133 -0.61682 " pathEditMode="relative" rAng="0" ptsTypes="assa">
                                      <p:cBhvr>
                                        <p:cTn id="22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58" y="-309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1.49321E-6 -1.54836E-6 C 0.05458 -0.05123 0.16813 -0.25362 0.32621 -0.30829 C 0.52644 -0.40041 0.76329 -0.2465 0.94895 -0.3269 C 1.13447 -0.4073 1.1752 -0.53273 1.23459 -0.58672 " pathEditMode="relative" rAng="0" ptsTypes="assa">
                                      <p:cBhvr>
                                        <p:cTn id="24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2" y="-293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44344E-6 4.65196E-6 C 0.05458 -0.05123 0.16799 -0.25339 0.32608 -0.30784 C 0.52616 -0.39996 0.76301 -0.24627 0.94853 -0.32645 C 1.13405 -0.40685 1.17463 -0.53205 1.23402 -0.58604 " pathEditMode="relative" rAng="0" ptsTypes="assa">
                                      <p:cBhvr>
                                        <p:cTn id="26" dur="1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28" dur="1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30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4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4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4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3" presetClass="entr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父亲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我图PPT\00001PNG素材\同学录png\61155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564"/>
          <a:stretch/>
        </p:blipFill>
        <p:spPr bwMode="auto">
          <a:xfrm flipH="1">
            <a:off x="-75406" y="1883817"/>
            <a:ext cx="5030169" cy="326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照片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6294" flipH="1">
            <a:off x="809722" y="795801"/>
            <a:ext cx="2332663" cy="1553012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照片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6968">
            <a:off x="2305639" y="1562576"/>
            <a:ext cx="1974445" cy="1468795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照片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9708">
            <a:off x="1813198" y="3255035"/>
            <a:ext cx="2370994" cy="1433018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/>
          <p:cNvSpPr txBox="1"/>
          <p:nvPr/>
        </p:nvSpPr>
        <p:spPr>
          <a:xfrm>
            <a:off x="5563394" y="3182144"/>
            <a:ext cx="32624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0" dirty="0">
                <a:solidFill>
                  <a:schemeClr val="accent2">
                    <a:lumMod val="40000"/>
                    <a:lumOff val="60000"/>
                  </a:schemeClr>
                </a:solidFill>
                <a:latin typeface="楷体" pitchFamily="49" charset="-122"/>
                <a:ea typeface="楷体" pitchFamily="49" charset="-122"/>
              </a:rPr>
              <a:t>山还是那座山</a:t>
            </a:r>
            <a:endParaRPr lang="en-US" altLang="zh-CN" sz="1200" b="0" dirty="0">
              <a:solidFill>
                <a:schemeClr val="accent2">
                  <a:lumMod val="40000"/>
                  <a:lumOff val="6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200" b="0" dirty="0">
                <a:solidFill>
                  <a:schemeClr val="accent2">
                    <a:lumMod val="40000"/>
                    <a:lumOff val="60000"/>
                  </a:schemeClr>
                </a:solidFill>
                <a:latin typeface="楷体" pitchFamily="49" charset="-122"/>
                <a:ea typeface="楷体" pitchFamily="49" charset="-122"/>
              </a:rPr>
              <a:t>梁也还是那道梁</a:t>
            </a:r>
            <a:endParaRPr lang="en-US" altLang="zh-CN" sz="1200" b="0" dirty="0">
              <a:solidFill>
                <a:schemeClr val="accent2">
                  <a:lumMod val="40000"/>
                  <a:lumOff val="6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200" b="0" dirty="0">
                <a:solidFill>
                  <a:schemeClr val="accent2">
                    <a:lumMod val="40000"/>
                    <a:lumOff val="60000"/>
                  </a:schemeClr>
                </a:solidFill>
                <a:latin typeface="楷体" pitchFamily="49" charset="-122"/>
                <a:ea typeface="楷体" pitchFamily="49" charset="-122"/>
              </a:rPr>
              <a:t>只是父亲的脸上已爬满皱纹</a:t>
            </a:r>
            <a:endParaRPr lang="en-US" altLang="zh-CN" sz="1200" b="0" dirty="0">
              <a:solidFill>
                <a:schemeClr val="accent2">
                  <a:lumMod val="40000"/>
                  <a:lumOff val="6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200" b="0" dirty="0">
                <a:solidFill>
                  <a:schemeClr val="accent2">
                    <a:lumMod val="40000"/>
                    <a:lumOff val="60000"/>
                  </a:schemeClr>
                </a:solidFill>
                <a:latin typeface="楷体" pitchFamily="49" charset="-122"/>
                <a:ea typeface="楷体" pitchFamily="49" charset="-122"/>
              </a:rPr>
              <a:t>脊背也不再挺拔</a:t>
            </a:r>
            <a:endParaRPr lang="en-US" altLang="zh-CN" sz="1200" b="0" dirty="0">
              <a:solidFill>
                <a:schemeClr val="accent2">
                  <a:lumMod val="40000"/>
                  <a:lumOff val="6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200" b="0" dirty="0">
                <a:solidFill>
                  <a:schemeClr val="accent2">
                    <a:lumMod val="40000"/>
                    <a:lumOff val="60000"/>
                  </a:schemeClr>
                </a:solidFill>
                <a:latin typeface="楷体" pitchFamily="49" charset="-122"/>
                <a:ea typeface="楷体" pitchFamily="49" charset="-122"/>
              </a:rPr>
              <a:t>岁月的流逝</a:t>
            </a:r>
            <a:endParaRPr lang="en-US" altLang="zh-CN" sz="1200" b="0" dirty="0">
              <a:solidFill>
                <a:schemeClr val="accent2">
                  <a:lumMod val="40000"/>
                  <a:lumOff val="6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200" b="0" dirty="0">
                <a:solidFill>
                  <a:schemeClr val="accent2">
                    <a:lumMod val="40000"/>
                    <a:lumOff val="60000"/>
                  </a:schemeClr>
                </a:solidFill>
                <a:latin typeface="楷体" pitchFamily="49" charset="-122"/>
                <a:ea typeface="楷体" pitchFamily="49" charset="-122"/>
              </a:rPr>
              <a:t>生活的压力改变了父亲的容颜</a:t>
            </a:r>
            <a:endParaRPr lang="en-US" altLang="zh-CN" sz="1200" b="0" dirty="0">
              <a:solidFill>
                <a:schemeClr val="accent2">
                  <a:lumMod val="40000"/>
                  <a:lumOff val="6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1200" b="0" dirty="0">
                <a:solidFill>
                  <a:schemeClr val="accent2">
                    <a:lumMod val="40000"/>
                    <a:lumOff val="60000"/>
                  </a:schemeClr>
                </a:solidFill>
                <a:latin typeface="楷体" pitchFamily="49" charset="-122"/>
                <a:ea typeface="楷体" pitchFamily="49" charset="-122"/>
              </a:rPr>
              <a:t>不变的是父亲对家庭的责任和对子女无私的爱</a:t>
            </a:r>
          </a:p>
        </p:txBody>
      </p:sp>
      <p:sp>
        <p:nvSpPr>
          <p:cNvPr id="41" name="椭圆 40"/>
          <p:cNvSpPr/>
          <p:nvPr/>
        </p:nvSpPr>
        <p:spPr bwMode="auto">
          <a:xfrm>
            <a:off x="-1474250" y="4924578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5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46" name="椭圆 45"/>
          <p:cNvSpPr/>
          <p:nvPr/>
        </p:nvSpPr>
        <p:spPr bwMode="auto">
          <a:xfrm>
            <a:off x="-693848" y="4094213"/>
            <a:ext cx="349911" cy="34991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47" name="椭圆 46"/>
          <p:cNvSpPr/>
          <p:nvPr/>
        </p:nvSpPr>
        <p:spPr bwMode="auto">
          <a:xfrm>
            <a:off x="-1618265" y="4772046"/>
            <a:ext cx="614572" cy="614572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8" name="椭圆 47"/>
          <p:cNvSpPr/>
          <p:nvPr/>
        </p:nvSpPr>
        <p:spPr bwMode="auto">
          <a:xfrm>
            <a:off x="-651055" y="4818345"/>
            <a:ext cx="399716" cy="399716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9" name="椭圆 48"/>
          <p:cNvSpPr/>
          <p:nvPr/>
        </p:nvSpPr>
        <p:spPr bwMode="auto">
          <a:xfrm>
            <a:off x="-1145858" y="4184585"/>
            <a:ext cx="587461" cy="587461"/>
          </a:xfrm>
          <a:prstGeom prst="ellipse">
            <a:avLst/>
          </a:prstGeom>
          <a:solidFill>
            <a:srgbClr val="FFFF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50" name="椭圆 49"/>
          <p:cNvSpPr/>
          <p:nvPr/>
        </p:nvSpPr>
        <p:spPr bwMode="auto">
          <a:xfrm>
            <a:off x="-1537541" y="3891853"/>
            <a:ext cx="202360" cy="202360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51" name="椭圆 50"/>
          <p:cNvSpPr/>
          <p:nvPr/>
        </p:nvSpPr>
        <p:spPr bwMode="auto">
          <a:xfrm>
            <a:off x="-645874" y="5234590"/>
            <a:ext cx="174955" cy="174955"/>
          </a:xfrm>
          <a:prstGeom prst="ellipse">
            <a:avLst/>
          </a:prstGeom>
          <a:solidFill>
            <a:srgbClr val="FFFF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52" name="椭圆 51"/>
          <p:cNvSpPr/>
          <p:nvPr/>
        </p:nvSpPr>
        <p:spPr bwMode="auto">
          <a:xfrm>
            <a:off x="-950541" y="5602060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55000">
                <a:srgbClr val="FFFFFF">
                  <a:alpha val="2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53" name="椭圆 52"/>
          <p:cNvSpPr/>
          <p:nvPr/>
        </p:nvSpPr>
        <p:spPr bwMode="auto">
          <a:xfrm>
            <a:off x="-1779986" y="5873892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rgbClr val="FFFFFF">
                  <a:alpha val="3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54" name="椭圆 53"/>
          <p:cNvSpPr/>
          <p:nvPr/>
        </p:nvSpPr>
        <p:spPr bwMode="auto">
          <a:xfrm>
            <a:off x="-1206640" y="6395050"/>
            <a:ext cx="597094" cy="597094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55" name="椭圆 54"/>
          <p:cNvSpPr/>
          <p:nvPr/>
        </p:nvSpPr>
        <p:spPr bwMode="auto">
          <a:xfrm>
            <a:off x="-1779986" y="5356626"/>
            <a:ext cx="343625" cy="343625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56" name="椭圆 55"/>
          <p:cNvSpPr/>
          <p:nvPr/>
        </p:nvSpPr>
        <p:spPr bwMode="auto">
          <a:xfrm>
            <a:off x="-908093" y="2983847"/>
            <a:ext cx="174955" cy="17495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50000">
                <a:srgbClr val="FFFFFF">
                  <a:alpha val="3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57" name="椭圆 56"/>
          <p:cNvSpPr/>
          <p:nvPr/>
        </p:nvSpPr>
        <p:spPr bwMode="auto">
          <a:xfrm>
            <a:off x="-1363297" y="3211715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398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4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44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4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4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accel="1000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00" accel="100000" fill="hold">
                                          <p:stCondLst>
                                            <p:cond delay="44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548E-6 -4.81413E-6 C 0.05216 -0.06103 0.15237 -0.30518 0.31166 -0.36645 C 0.5118 -0.45846 0.76947 -0.28751 0.9552 -0.3676 C 1.14064 -0.44791 1.13767 -0.49678 1.18601 -0.53074 " pathEditMode="relative" rAng="0" ptsTypes="assa">
                                      <p:cBhvr>
                                        <p:cTn id="34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93" y="-2654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84615E-6 3.17482E-6 C 0.05401 -0.04503 0.17378 -0.22077 0.32381 -0.27016 C 0.53719 -0.38227 0.68891 -0.1831 0.90017 -0.29704 C 1.11128 -0.41098 1.11651 -0.64576 1.17336 -0.73743 " pathEditMode="relative" rAng="0" ptsTypes="assa">
                                      <p:cBhvr>
                                        <p:cTn id="36" dur="1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68" y="-3687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5.55556E-7 -4.32099E-6 C 0.06111 -0.05679 0.20851 -0.27901 0.36406 -0.3429 C 0.58733 -0.44537 0.71042 -0.30987 0.93264 -0.38425 C 1.15486 -0.45802 1.18681 -0.72345 1.25399 -0.81265 " pathEditMode="relative" rAng="0" ptsTypes="assa">
                                      <p:cBhvr>
                                        <p:cTn id="38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691" y="-4064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0184 0.00229 C 0.06618 -0.00253 0.20489 0.06547 0.40512 -0.02665 C 0.60521 -0.11877 0.75014 -0.31243 0.93566 -0.39261 C 1.12118 -0.47301 1.1711 -0.42661 1.23303 -0.43557 " pathEditMode="relative" rAng="0" ptsTypes="assa">
                                      <p:cBhvr>
                                        <p:cTn id="40" dur="1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36" y="-2060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184 0.00229 C 0.07989 -0.01057 0.35803 -0.0324 0.48841 -0.0749 C 0.68849 -0.16702 0.5946 -0.1723 0.78012 -0.25247 C 0.96564 -0.33288 1.07721 -0.24834 1.1554 -0.24742 " pathEditMode="relative" rAng="0" ptsTypes="assa">
                                      <p:cBhvr>
                                        <p:cTn id="42" dur="1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62" y="-1677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44" dur="1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269 -0.00551 C 0.0659 -0.00367 0.27149 0.04687 0.40866 0.00437 C 0.60874 -0.08775 0.66629 -0.19481 0.82 -0.26028 C 0.9737 -0.32575 1.12132 -0.23799 1.20051 -0.23225 " pathEditMode="relative" rAng="0" ptsTypes="assa">
                                      <p:cBhvr>
                                        <p:cTn id="46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53" y="-1339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48" dur="1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184 0.00229 C 0.05274 -0.04893 0.16515 -0.26074 0.32423 -0.30554 C 0.52418 -0.39766 0.76626 -0.18654 0.95164 -0.26672 C 1.1373 -0.34712 1.2285 -0.544 1.30133 -0.61682 " pathEditMode="relative" rAng="0" ptsTypes="assa">
                                      <p:cBhvr>
                                        <p:cTn id="50" dur="1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58" y="-3096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1.49321E-6 -1.54836E-6 C 0.05458 -0.05123 0.16813 -0.25362 0.32621 -0.30829 C 0.52644 -0.40041 0.76329 -0.2465 0.94895 -0.3269 C 1.13447 -0.4073 1.1752 -0.53273 1.23459 -0.58672 " pathEditMode="relative" rAng="0" ptsTypes="assa">
                                      <p:cBhvr>
                                        <p:cTn id="52" dur="1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2" y="-2933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44344E-6 4.65196E-6 C 0.05458 -0.05123 0.16799 -0.25339 0.32608 -0.30784 C 0.52616 -0.39996 0.76301 -0.24627 0.94853 -0.32645 C 1.13405 -0.40685 1.17463 -0.53205 1.23402 -0.58604 " pathEditMode="relative" rAng="0" ptsTypes="assa">
                                      <p:cBhvr>
                                        <p:cTn id="54" dur="1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56" dur="1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58" dur="1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1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Administrator\Desktop\父亲08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5588" cy="516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734594" y="896144"/>
            <a:ext cx="4572000" cy="18235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500" dirty="0">
                <a:solidFill>
                  <a:srgbClr val="3F2307"/>
                </a:solidFill>
                <a:latin typeface="方正静蕾简体" pitchFamily="2" charset="-122"/>
                <a:ea typeface="方正静蕾简体" pitchFamily="2" charset="-122"/>
              </a:rPr>
              <a:t>你从不说爱我，但你演技不好，藏不住满满的关怀，</a:t>
            </a:r>
          </a:p>
          <a:p>
            <a:pPr algn="l">
              <a:lnSpc>
                <a:spcPct val="150000"/>
              </a:lnSpc>
            </a:pPr>
            <a:r>
              <a:rPr lang="zh-CN" altLang="en-US" sz="1500" dirty="0">
                <a:solidFill>
                  <a:srgbClr val="3F2307"/>
                </a:solidFill>
                <a:latin typeface="方正静蕾简体" pitchFamily="2" charset="-122"/>
                <a:ea typeface="方正静蕾简体" pitchFamily="2" charset="-122"/>
              </a:rPr>
              <a:t>我问飞翔是什么感觉，你就将我抛起来，</a:t>
            </a:r>
          </a:p>
          <a:p>
            <a:pPr algn="l">
              <a:lnSpc>
                <a:spcPct val="150000"/>
              </a:lnSpc>
            </a:pPr>
            <a:r>
              <a:rPr lang="zh-CN" altLang="en-US" sz="1500" dirty="0">
                <a:solidFill>
                  <a:srgbClr val="3F2307"/>
                </a:solidFill>
                <a:latin typeface="方正静蕾简体" pitchFamily="2" charset="-122"/>
                <a:ea typeface="方正静蕾简体" pitchFamily="2" charset="-122"/>
              </a:rPr>
              <a:t>一年又一年，直到你抱不起我，直到你渐生白发，</a:t>
            </a:r>
          </a:p>
          <a:p>
            <a:pPr algn="l">
              <a:lnSpc>
                <a:spcPct val="150000"/>
              </a:lnSpc>
            </a:pPr>
            <a:r>
              <a:rPr lang="zh-CN" altLang="en-US" sz="1500" dirty="0">
                <a:solidFill>
                  <a:srgbClr val="3F2307"/>
                </a:solidFill>
                <a:latin typeface="方正静蕾简体" pitchFamily="2" charset="-122"/>
                <a:ea typeface="方正静蕾简体" pitchFamily="2" charset="-122"/>
              </a:rPr>
              <a:t>你没说，但我知道，你要牵着我一直走天涯，</a:t>
            </a:r>
          </a:p>
          <a:p>
            <a:pPr algn="l">
              <a:lnSpc>
                <a:spcPct val="150000"/>
              </a:lnSpc>
            </a:pPr>
            <a:r>
              <a:rPr lang="zh-CN" altLang="en-US" sz="1500" dirty="0">
                <a:solidFill>
                  <a:srgbClr val="3F2307"/>
                </a:solidFill>
                <a:latin typeface="方正静蕾简体" pitchFamily="2" charset="-122"/>
                <a:ea typeface="方正静蕾简体" pitchFamily="2" charset="-122"/>
              </a:rPr>
              <a:t>用你的白发换来我的青春，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3734594" y="1252558"/>
            <a:ext cx="4419600" cy="1371600"/>
            <a:chOff x="4115594" y="1581944"/>
            <a:chExt cx="4419600" cy="1339850"/>
          </a:xfrm>
        </p:grpSpPr>
        <p:cxnSp>
          <p:nvCxnSpPr>
            <p:cNvPr id="4" name="直接连接符 3"/>
            <p:cNvCxnSpPr/>
            <p:nvPr/>
          </p:nvCxnSpPr>
          <p:spPr bwMode="auto">
            <a:xfrm>
              <a:off x="4115594" y="1916907"/>
              <a:ext cx="4419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" name="直接连接符 8"/>
            <p:cNvCxnSpPr/>
            <p:nvPr/>
          </p:nvCxnSpPr>
          <p:spPr bwMode="auto">
            <a:xfrm>
              <a:off x="4115594" y="1581944"/>
              <a:ext cx="4419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4115594" y="2251870"/>
              <a:ext cx="4419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直接连接符 10"/>
            <p:cNvCxnSpPr/>
            <p:nvPr/>
          </p:nvCxnSpPr>
          <p:spPr bwMode="auto">
            <a:xfrm>
              <a:off x="4115594" y="2586833"/>
              <a:ext cx="4419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2" name="直接连接符 11"/>
            <p:cNvCxnSpPr/>
            <p:nvPr/>
          </p:nvCxnSpPr>
          <p:spPr bwMode="auto">
            <a:xfrm>
              <a:off x="4115594" y="2921794"/>
              <a:ext cx="44196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14" name="矩形 13"/>
          <p:cNvSpPr/>
          <p:nvPr/>
        </p:nvSpPr>
        <p:spPr>
          <a:xfrm>
            <a:off x="3734594" y="2756704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sz="3200" dirty="0">
                <a:solidFill>
                  <a:srgbClr val="3F2307"/>
                </a:solidFill>
                <a:latin typeface="方正静蕾简体" pitchFamily="2" charset="-122"/>
                <a:ea typeface="方正静蕾简体" pitchFamily="2" charset="-122"/>
              </a:rPr>
              <a:t>老爸，我爱你！</a:t>
            </a:r>
          </a:p>
        </p:txBody>
      </p:sp>
      <p:pic>
        <p:nvPicPr>
          <p:cNvPr id="5127" name="Picture 7" descr="F:\SUN孙艳下载即作\10.29父爱如山\父子照片\201209191227254418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94" y="3379382"/>
            <a:ext cx="2057400" cy="1308506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3" name="Picture 3" descr="C:\Users\Administrator\Desktop\fgber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394" y="-551656"/>
            <a:ext cx="3124994" cy="325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线条竖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5968" y="-4512992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线条竖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257" y="-4512992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线条竖版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33006" y="-4512992"/>
            <a:ext cx="11279188" cy="104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3" descr="线条竖版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626" y="-4512992"/>
            <a:ext cx="7843837" cy="1067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91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69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58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2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00"/>
                            </p:stCondLst>
                            <p:childTnLst>
                              <p:par>
                                <p:cTn id="3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6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9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9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6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9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9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2" presetClass="emph" presetSubtype="0" repeatCount="3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9" dur="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73" fill="hold">
                                          <p:stCondLst>
                                            <p:cond delay="273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273" fill="hold">
                                          <p:stCondLst>
                                            <p:cond delay="547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73" fill="hold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273" fill="hold">
                                          <p:stCondLst>
                                            <p:cond delay="1093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我图PPT\00001PNG素材\父爱如山相册png\父亲12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2"/>
          <p:cNvSpPr txBox="1"/>
          <p:nvPr/>
        </p:nvSpPr>
        <p:spPr>
          <a:xfrm>
            <a:off x="2896394" y="1048544"/>
            <a:ext cx="3390672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</a:effectLst>
                <a:uLnTx/>
                <a:uFillTx/>
                <a:latin typeface="汉仪颜楷繁" pitchFamily="49" charset="-122"/>
                <a:ea typeface="汉仪颜楷繁" pitchFamily="49" charset="-122"/>
              </a:rPr>
              <a:t>谨此献给</a:t>
            </a:r>
            <a:endParaRPr kumimoji="0" lang="en-US" altLang="zh-CN" sz="5000" b="0" i="0" u="none" strike="noStrike" kern="0" cap="none" spc="0" normalizeH="0" baseline="0" noProof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63500">
                  <a:schemeClr val="accent6">
                    <a:lumMod val="50000"/>
                    <a:alpha val="40000"/>
                  </a:schemeClr>
                </a:glow>
              </a:effectLst>
              <a:uLnTx/>
              <a:uFillTx/>
              <a:latin typeface="汉仪颜楷繁" pitchFamily="49" charset="-122"/>
              <a:ea typeface="汉仪颜楷繁" pitchFamily="49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000" b="0" i="0" u="none" strike="noStrike" kern="0" cap="none" spc="0" normalizeH="0" baseline="0" noProof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63500">
                    <a:schemeClr val="accent6">
                      <a:lumMod val="50000"/>
                      <a:alpha val="40000"/>
                    </a:schemeClr>
                  </a:glow>
                </a:effectLst>
                <a:uLnTx/>
                <a:uFillTx/>
                <a:latin typeface="汉仪颜楷繁" pitchFamily="49" charset="-122"/>
                <a:ea typeface="汉仪颜楷繁" pitchFamily="49" charset="-122"/>
              </a:rPr>
              <a:t>伟大的父亲</a:t>
            </a:r>
          </a:p>
        </p:txBody>
      </p:sp>
      <p:sp>
        <p:nvSpPr>
          <p:cNvPr id="18" name="文字2"/>
          <p:cNvSpPr txBox="1"/>
          <p:nvPr/>
        </p:nvSpPr>
        <p:spPr>
          <a:xfrm>
            <a:off x="2597577" y="2828201"/>
            <a:ext cx="4108817" cy="3539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1700" b="0" dirty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祝爸爸身体健康、事事顺心、永远快乐！</a:t>
            </a:r>
          </a:p>
        </p:txBody>
      </p:sp>
      <p:pic>
        <p:nvPicPr>
          <p:cNvPr id="14338" name="Picture 2" descr="E:\我图PPT\00001PNG素材\父爱如山相册png\双手54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91" y="3105944"/>
            <a:ext cx="3332103" cy="234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5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8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85005" y="-620927"/>
            <a:ext cx="10273346" cy="577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581" y="709434"/>
            <a:ext cx="5086572" cy="32974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1" name="Picture 9"/>
          <p:cNvPicPr>
            <a:picLocks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1580" y="769617"/>
            <a:ext cx="5011013" cy="34793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22" name="Picture 14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5344" y="819944"/>
            <a:ext cx="5042670" cy="33169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994" y="2801144"/>
            <a:ext cx="2133600" cy="142394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194" y="1399212"/>
            <a:ext cx="1802773" cy="136762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3" name="椭圆 12"/>
          <p:cNvSpPr/>
          <p:nvPr/>
        </p:nvSpPr>
        <p:spPr bwMode="auto">
          <a:xfrm>
            <a:off x="-1656233" y="5100320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5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14" name="椭圆 13"/>
          <p:cNvSpPr/>
          <p:nvPr/>
        </p:nvSpPr>
        <p:spPr bwMode="auto">
          <a:xfrm>
            <a:off x="-875831" y="4269955"/>
            <a:ext cx="349911" cy="34991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15" name="椭圆 14"/>
          <p:cNvSpPr/>
          <p:nvPr/>
        </p:nvSpPr>
        <p:spPr bwMode="auto">
          <a:xfrm>
            <a:off x="-1800248" y="4947788"/>
            <a:ext cx="614572" cy="614572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-833038" y="4994087"/>
            <a:ext cx="399716" cy="399716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-1327841" y="4360327"/>
            <a:ext cx="587461" cy="587461"/>
          </a:xfrm>
          <a:prstGeom prst="ellipse">
            <a:avLst/>
          </a:prstGeom>
          <a:solidFill>
            <a:srgbClr val="FFFF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-1719524" y="4067595"/>
            <a:ext cx="202360" cy="202360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-827857" y="5410332"/>
            <a:ext cx="174955" cy="174955"/>
          </a:xfrm>
          <a:prstGeom prst="ellipse">
            <a:avLst/>
          </a:prstGeom>
          <a:solidFill>
            <a:srgbClr val="FFFF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6" name="椭圆 25"/>
          <p:cNvSpPr/>
          <p:nvPr/>
        </p:nvSpPr>
        <p:spPr bwMode="auto">
          <a:xfrm>
            <a:off x="-1132524" y="5777802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55000">
                <a:srgbClr val="FFFFFF">
                  <a:alpha val="2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27" name="椭圆 26"/>
          <p:cNvSpPr/>
          <p:nvPr/>
        </p:nvSpPr>
        <p:spPr bwMode="auto">
          <a:xfrm>
            <a:off x="-1961969" y="6049634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rgbClr val="FFFFFF">
                  <a:alpha val="3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-1388623" y="6570792"/>
            <a:ext cx="597094" cy="597094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-1961969" y="5532368"/>
            <a:ext cx="343625" cy="343625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-538490" y="7167886"/>
            <a:ext cx="174955" cy="17495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50000">
                <a:srgbClr val="FFFFFF">
                  <a:alpha val="3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31" name="椭圆 30"/>
          <p:cNvSpPr/>
          <p:nvPr/>
        </p:nvSpPr>
        <p:spPr bwMode="auto">
          <a:xfrm>
            <a:off x="-1545280" y="3387457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21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5548E-6 -4.81413E-6 C 0.05216 -0.06103 0.15237 -0.30518 0.31166 -0.36645 C 0.5118 -0.45846 0.76947 -0.28751 0.9552 -0.3676 C 1.14064 -0.44791 1.13767 -0.49678 1.18601 -0.53074 " pathEditMode="relative" rAng="0" ptsTypes="ass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93" y="-2654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3.84615E-6 3.17482E-6 C 0.05401 -0.04503 0.17378 -0.22077 0.32381 -0.27016 C 0.53719 -0.38227 0.68891 -0.1831 0.90017 -0.29704 C 1.11128 -0.41098 1.11651 -0.64576 1.17336 -0.73743 " pathEditMode="relative" rAng="0" ptsTypes="assa">
                                      <p:cBhvr>
                                        <p:cTn id="8" dur="1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68" y="-368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84 0.0023 C 0.05274 -0.04893 0.18496 -0.24811 0.32424 -0.30554 C 0.52432 -0.39766 0.63462 -0.2759 0.83371 -0.34275 C 1.03281 -0.40915 1.06151 -0.64737 1.12147 -0.72755 " pathEditMode="relative" rAng="0" ptsTypes="assa">
                                      <p:cBhvr>
                                        <p:cTn id="10" dur="1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65" y="-365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0184 0.00229 C 0.06618 -0.00253 0.20489 0.06547 0.40512 -0.02665 C 0.60521 -0.11877 0.75014 -0.31243 0.93566 -0.39261 C 1.12118 -0.47301 1.1711 -0.42661 1.23303 -0.43557 " pathEditMode="relative" rAng="0" ptsTypes="assa">
                                      <p:cBhvr>
                                        <p:cTn id="12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36" y="-206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0184 0.00229 C 0.07989 -0.01057 0.35803 -0.0324 0.48841 -0.0749 C 0.68849 -0.16702 0.5946 -0.1723 0.78012 -0.25247 C 0.96564 -0.33288 1.07721 -0.24834 1.1554 -0.24742 " pathEditMode="relative" rAng="0" ptsTypes="assa">
                                      <p:cBhvr>
                                        <p:cTn id="1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62" y="-167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16" dur="1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269 -0.00551 C 0.0659 -0.00367 0.27149 0.04687 0.40866 0.00437 C 0.60874 -0.08775 0.66629 -0.19481 0.82 -0.26028 C 0.9737 -0.32575 1.12132 -0.23799 1.20051 -0.23225 " pathEditMode="relative" rAng="0" ptsTypes="assa">
                                      <p:cBhvr>
                                        <p:cTn id="18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53" y="-133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20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184 0.00229 C 0.05274 -0.04893 0.16515 -0.26074 0.32423 -0.30554 C 0.52418 -0.39766 0.76626 -0.18654 0.95164 -0.26672 C 1.1373 -0.34712 1.2285 -0.544 1.30133 -0.61682 " pathEditMode="relative" rAng="0" ptsTypes="assa">
                                      <p:cBhvr>
                                        <p:cTn id="22" dur="1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58" y="-3096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1.49321E-6 -1.54836E-6 C 0.05458 -0.05123 0.16813 -0.25362 0.32621 -0.30829 C 0.52644 -0.40041 0.76329 -0.2465 0.94895 -0.3269 C 1.13447 -0.4073 1.1752 -0.53273 1.23459 -0.58672 " pathEditMode="relative" rAng="0" ptsTypes="assa">
                                      <p:cBhvr>
                                        <p:cTn id="24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2" y="-2933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4344E-6 4.65196E-6 C 0.05458 -0.05123 0.16799 -0.25339 0.32608 -0.30784 C 0.52616 -0.39996 0.76301 -0.24627 0.94853 -0.32645 C 1.13405 -0.40685 1.17463 -0.53205 1.23402 -0.58604 " pathEditMode="relative" rAng="0" ptsTypes="assa">
                                      <p:cBhvr>
                                        <p:cTn id="26" dur="1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28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30" dur="1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23" presetClass="exit" presetSubtype="3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0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23" presetClass="exit" presetSubtype="32" fill="hold" nodeType="withEffect">
                                  <p:stCondLst>
                                    <p:cond delay="7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2" presetClass="emph" presetSubtype="0" fill="hold" nodeType="withEffect">
                                  <p:stCondLst>
                                    <p:cond delay="10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8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8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52" presetClass="entr" presetSubtype="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8" dur="1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9" dur="16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0" dur="1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2" presetClass="entr" presetSubtype="0" fill="hold" nodeType="withEffect">
                                  <p:stCondLst>
                                    <p:cond delay="10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3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4" dur="1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Administrator\Desktop\父亲65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" y="-18256"/>
            <a:ext cx="9144232" cy="5145088"/>
          </a:xfrm>
          <a:prstGeom prst="rect">
            <a:avLst/>
          </a:prstGeom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763" y="612104"/>
            <a:ext cx="3074931" cy="1730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4" name="矩形 33"/>
          <p:cNvSpPr/>
          <p:nvPr/>
        </p:nvSpPr>
        <p:spPr>
          <a:xfrm>
            <a:off x="4725194" y="591344"/>
            <a:ext cx="32004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有一种爱炽热如炬却深沉似铁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r"/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有一种爱呵护伟岸如山更宽广似海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r"/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有一种爱叫做父亲！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6" name="Picture 13" descr="气泡透明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462" y="3589437"/>
            <a:ext cx="741362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0643" y="1732870"/>
            <a:ext cx="2452369" cy="1693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6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9513" y="3029744"/>
            <a:ext cx="2642281" cy="1672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7" name="Picture 6" descr="气泡透明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87" y="3319641"/>
            <a:ext cx="1573213" cy="167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气泡透明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26" y="743744"/>
            <a:ext cx="1752600" cy="194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气泡透明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251" y="43805"/>
            <a:ext cx="100488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气泡透明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103" y="175329"/>
            <a:ext cx="1136650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气泡透明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613" y="1199967"/>
            <a:ext cx="157956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1" descr="气泡透明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93" y="2752409"/>
            <a:ext cx="1018835" cy="11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气泡透明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73" y="1881345"/>
            <a:ext cx="2141537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61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2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580" fill="hold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580" fill="hold">
                                          <p:stCondLst>
                                            <p:cond delay="116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580" fill="hold">
                                          <p:stCondLst>
                                            <p:cond delay="174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580" fill="hold">
                                          <p:stCondLst>
                                            <p:cond delay="232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2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0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istrator\Desktop\父亲13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照片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9" y="819944"/>
            <a:ext cx="2628945" cy="1702110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照片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38313">
            <a:off x="6089312" y="1375691"/>
            <a:ext cx="2457142" cy="1557828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照片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271309">
            <a:off x="2537376" y="2265867"/>
            <a:ext cx="3255134" cy="2126368"/>
          </a:xfrm>
          <a:prstGeom prst="rect">
            <a:avLst/>
          </a:prstGeom>
          <a:ln w="76200">
            <a:solidFill>
              <a:srgbClr val="FEFBF0"/>
            </a:solidFill>
          </a:ln>
          <a:effectLst>
            <a:outerShdw blurRad="762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54" descr="透明心形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623050"/>
            <a:ext cx="1371600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5" descr="透明心形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70725"/>
            <a:ext cx="762000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6" descr="透明心形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688138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57" descr="透明心形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7080250"/>
            <a:ext cx="762000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58" descr="透明心形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699250"/>
            <a:ext cx="1066800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59" descr="透明心形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6383338"/>
            <a:ext cx="1066800" cy="78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0" descr="透明心形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8" y="6307138"/>
            <a:ext cx="1371600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1" descr="透明心形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988" y="6459538"/>
            <a:ext cx="762000" cy="56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2" descr="透明心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6611938"/>
            <a:ext cx="533400" cy="3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63" descr="透明心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6764338"/>
            <a:ext cx="533400" cy="3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64" descr="透明心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788" y="6764338"/>
            <a:ext cx="533400" cy="3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5" descr="透明心形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8" y="6307138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66" descr="透明心形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6611938"/>
            <a:ext cx="762000" cy="56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7" descr="透明心形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88" y="6269038"/>
            <a:ext cx="12954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/>
          <p:cNvSpPr/>
          <p:nvPr/>
        </p:nvSpPr>
        <p:spPr>
          <a:xfrm>
            <a:off x="5715794" y="3486944"/>
            <a:ext cx="3200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曾经，我是你甜蜜的负担；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  <a:p>
            <a:pPr algn="r"/>
            <a:r>
              <a:rPr lang="zh-CN" altLang="en-US" sz="150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如今，你是我温暖的牵挂。</a:t>
            </a:r>
            <a:endParaRPr lang="en-US" altLang="zh-CN" sz="1500" dirty="0">
              <a:solidFill>
                <a:schemeClr val="bg2">
                  <a:lumMod val="50000"/>
                </a:schemeClr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539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4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4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4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3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25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4.93827E-6 C -0.04289 -0.12006 -0.08577 -0.24012 -0.08542 -0.36667 C -0.08507 -0.49321 0.00173 -0.62161 0.00208 -0.75926 C 0.00243 -0.89691 -0.07361 -1.05864 -0.08334 -1.19259 C -0.09306 -1.32654 -0.07466 -1.44475 -0.05625 -1.56296 " pathEditMode="relative" ptsTypes="aaaaA">
                                      <p:cBhvr>
                                        <p:cTn id="2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1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3.33333E-6 -6.17284E-7 C 0.03507 -0.11543 0.07014 -0.23086 0.07083 -0.32592 C 0.07153 -0.42099 0.00417 -0.48889 0.00417 -0.57068 C 0.00417 -0.65185 0.06181 -0.71852 0.07083 -0.81481 C 0.07986 -0.91142 0.06493 -1.04105 0.05833 -1.14815 C 0.05174 -1.25555 0.03576 -1.40741 0.03125 -1.45926 " pathEditMode="relative" ptsTypes="aaaaaA">
                                      <p:cBhvr>
                                        <p:cTn id="33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5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33333E-6 4.93827E-7 C -0.04757 -0.0929 -0.09514 -0.1858 -0.11875 -0.3074 C -0.14236 -0.42901 -0.15764 -0.58703 -0.14166 -0.72963 C -0.12569 -0.87222 -0.05173 -1.03024 -0.02291 -1.16296 C 0.00591 -1.29568 0.01858 -1.4108 0.03125 -1.52592 " pathEditMode="relative" ptsTypes="aaaaA">
                                      <p:cBhvr>
                                        <p:cTn id="3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3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6.66667E-6 1.85185E-6 C -0.02952 -0.15154 -0.05903 -0.30339 -0.06042 -0.42963 C -0.06181 -0.55617 -0.00244 -0.64136 -0.00834 -0.75957 C -0.01424 -0.87716 -0.08646 -1.00864 -0.09584 -1.13704 C -0.10521 -1.26543 -0.0849 -1.39753 -0.06459 -1.52963 " pathEditMode="relative" ptsTypes="aaaaA">
                                      <p:cBhvr>
                                        <p:cTn id="41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Rot by="21600000">
                                      <p:cBhvr>
                                        <p:cTn id="43" dur="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6 1.85185E-6 C -0.02952 -0.15154 -0.05903 -0.30339 -0.06042 -0.42963 C -0.06181 -0.55617 -0.00244 -0.64136 -0.00834 -0.75957 C -0.01424 -0.87716 -0.08646 -1.00864 -0.09584 -1.13704 C -0.10521 -1.26543 -0.0849 -1.39753 -0.06459 -1.52963 " pathEditMode="relative" ptsTypes="aaaaA">
                                      <p:cBhvr>
                                        <p:cTn id="4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3.33333E-6 4.93827E-6 C -0.04289 -0.12006 -0.08577 -0.24012 -0.08542 -0.36667 C -0.08507 -0.49321 0.00173 -0.62161 0.00208 -0.75926 C 0.00243 -0.89691 -0.07361 -1.05864 -0.08334 -1.19259 C -0.09306 -1.32654 -0.07466 -1.44475 -0.05625 -1.56296 " pathEditMode="relative" ptsTypes="aaaaA">
                                      <p:cBhvr>
                                        <p:cTn id="49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Rot by="21600000">
                                      <p:cBhvr>
                                        <p:cTn id="51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3.33333E-6 4.93827E-7 C -0.04757 -0.0929 -0.09514 -0.1858 -0.11875 -0.3074 C -0.14236 -0.42901 -0.15764 -0.58703 -0.14166 -0.72963 C -0.12569 -0.87222 -0.05173 -1.03024 -0.02291 -1.16296 C 0.00591 -1.29568 0.01858 -1.4108 0.03125 -1.52592 " pathEditMode="relative" ptsTypes="aaaaA">
                                      <p:cBhvr>
                                        <p:cTn id="53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Rot by="21600000">
                                      <p:cBhvr>
                                        <p:cTn id="55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57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59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61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0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3.33333E-6 6.41975E-6 C -0.00833 -0.10215 -0.01667 -0.20432 0.00625 -0.29629 C 0.02917 -0.38827 0.11389 -0.46111 0.1375 -0.55185 C 0.16111 -0.64259 0.12257 -0.75185 0.14792 -0.84073 C 0.17326 -0.92962 0.2625 -0.97715 0.28958 -1.08518 C 0.31667 -1.1932 0.31354 -1.34104 0.31042 -1.48888 " pathEditMode="relative" ptsTypes="aaaaaA">
                                      <p:cBhvr>
                                        <p:cTn id="65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21600000">
                                      <p:cBhvr>
                                        <p:cTn id="67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3.33333E-6 -6.17284E-7 C 0.03507 -0.11543 0.07014 -0.23086 0.07083 -0.32592 C 0.07153 -0.42099 0.00417 -0.48889 0.00417 -0.57068 C 0.00417 -0.65185 0.06181 -0.71852 0.07083 -0.81481 C 0.07986 -0.91142 0.06493 -1.04105 0.05833 -1.14815 C 0.05174 -1.25555 0.03576 -1.40741 0.03125 -1.45926 " pathEditMode="relative" ptsTypes="aaaaaA">
                                      <p:cBhvr>
                                        <p:cTn id="69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8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Rot by="21600000">
                                      <p:cBhvr>
                                        <p:cTn id="71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3.33333E-6 4.93827E-7 C -0.04757 -0.0929 -0.09514 -0.1858 -0.11875 -0.3074 C -0.14236 -0.42901 -0.15764 -0.58703 -0.14166 -0.72963 C -0.12569 -0.87222 -0.05173 -1.03024 -0.02291 -1.16296 C 0.00591 -1.29568 0.01858 -1.4108 0.03125 -1.52592 " pathEditMode="relative" ptsTypes="aaaaA">
                                      <p:cBhvr>
                                        <p:cTn id="73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8" presetClass="emp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75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3.33333E-6 -6.17284E-7 C 0.03507 -0.11543 0.07014 -0.23086 0.07083 -0.32592 C 0.07153 -0.42099 0.00417 -0.48889 0.00417 -0.57068 C 0.00417 -0.65185 0.06181 -0.71852 0.07083 -0.81481 C 0.07986 -0.91142 0.06493 -1.04105 0.05833 -1.14815 C 0.05174 -1.25555 0.03576 -1.40741 0.03125 -1.45926 " pathEditMode="relative" ptsTypes="aaaaaA">
                                      <p:cBhvr>
                                        <p:cTn id="77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animRot by="21600000">
                                      <p:cBhvr>
                                        <p:cTn id="79" dur="5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800"/>
                            </p:stCondLst>
                            <p:childTnLst>
                              <p:par>
                                <p:cTn id="8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 descr="C:\Users\Administrator\Desktop\Nipic_11624852_201412161455528090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4807" y="-1237456"/>
            <a:ext cx="10573147" cy="643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194" y="363876"/>
            <a:ext cx="5950653" cy="3955434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247" y="2151069"/>
            <a:ext cx="2726407" cy="217407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矩形 25"/>
          <p:cNvSpPr/>
          <p:nvPr/>
        </p:nvSpPr>
        <p:spPr>
          <a:xfrm>
            <a:off x="6327387" y="1139733"/>
            <a:ext cx="23054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5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父爱</a:t>
            </a:r>
            <a:r>
              <a:rPr lang="zh-CN" altLang="en-US" sz="3000" dirty="0">
                <a:solidFill>
                  <a:srgbClr val="FFFFFF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  <a:latin typeface="楷体" pitchFamily="49" charset="-122"/>
                <a:ea typeface="楷体" pitchFamily="49" charset="-122"/>
              </a:rPr>
              <a:t>如山</a:t>
            </a:r>
          </a:p>
        </p:txBody>
      </p:sp>
      <p:sp>
        <p:nvSpPr>
          <p:cNvPr id="27" name="矩形 26"/>
          <p:cNvSpPr/>
          <p:nvPr/>
        </p:nvSpPr>
        <p:spPr>
          <a:xfrm>
            <a:off x="4039394" y="546428"/>
            <a:ext cx="2209800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3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父爱如伞</a:t>
            </a:r>
            <a:endParaRPr lang="en-US" altLang="zh-CN" sz="1300" dirty="0">
              <a:solidFill>
                <a:srgbClr val="FFFFFF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3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为我遮风挡雨</a:t>
            </a:r>
            <a:endParaRPr lang="en-US" altLang="zh-CN" sz="1300" dirty="0">
              <a:solidFill>
                <a:srgbClr val="FFFFFF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3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父爱如雨</a:t>
            </a:r>
            <a:endParaRPr lang="en-US" altLang="zh-CN" sz="1300" dirty="0">
              <a:solidFill>
                <a:srgbClr val="FFFFFF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3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为我濯洗心灵</a:t>
            </a:r>
            <a:endParaRPr lang="en-US" altLang="zh-CN" sz="1300" dirty="0">
              <a:solidFill>
                <a:srgbClr val="FFFFFF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3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父爱如路</a:t>
            </a:r>
            <a:endParaRPr lang="en-US" altLang="zh-CN" sz="1300" dirty="0">
              <a:solidFill>
                <a:srgbClr val="FFFFFF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3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伴我走完人生</a:t>
            </a:r>
            <a:endParaRPr lang="en-US" altLang="zh-CN" sz="1300" dirty="0">
              <a:solidFill>
                <a:srgbClr val="FFFFFF"/>
              </a:solidFill>
              <a:latin typeface="楷体" pitchFamily="49" charset="-122"/>
              <a:ea typeface="楷体" pitchFamily="49" charset="-122"/>
            </a:endParaRPr>
          </a:p>
          <a:p>
            <a:pPr algn="l"/>
            <a:r>
              <a:rPr lang="zh-CN" altLang="en-US" sz="13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父爱，与青山同在</a:t>
            </a:r>
            <a:r>
              <a:rPr lang="en-US" altLang="zh-CN" sz="1300" dirty="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…</a:t>
            </a:r>
            <a:endParaRPr lang="zh-CN" altLang="en-US" sz="1300" dirty="0">
              <a:solidFill>
                <a:srgbClr val="FFFFFF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7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812" y="225846"/>
            <a:ext cx="950982" cy="95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9809" y="388276"/>
            <a:ext cx="1802447" cy="180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Administrator\Desktop\相册png\ergbtr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340" y="1808777"/>
            <a:ext cx="1348416" cy="13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2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6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4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7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6818" y="-65808"/>
            <a:ext cx="9374012" cy="527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6871" y="755082"/>
            <a:ext cx="3935006" cy="2604974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2" name="Picture 6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8194" y="1078181"/>
            <a:ext cx="2514600" cy="1958776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96538" y="2057569"/>
            <a:ext cx="1526087" cy="2212045"/>
          </a:xfrm>
          <a:prstGeom prst="rect">
            <a:avLst/>
          </a:prstGeom>
          <a:solidFill>
            <a:srgbClr val="FFFFFF">
              <a:shade val="85000"/>
            </a:srgbClr>
          </a:solidFill>
          <a:ln w="793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4" name="矩形 33"/>
          <p:cNvSpPr/>
          <p:nvPr/>
        </p:nvSpPr>
        <p:spPr>
          <a:xfrm>
            <a:off x="488077" y="4020344"/>
            <a:ext cx="30941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一份最美好的回忆！</a:t>
            </a:r>
            <a:endParaRPr lang="en-US" altLang="zh-CN" sz="1600" dirty="0">
              <a:solidFill>
                <a:schemeClr val="accent2">
                  <a:lumMod val="40000"/>
                  <a:lumOff val="60000"/>
                </a:schemeClr>
              </a:solidFill>
              <a:latin typeface="方正硬笔楷书简体" pitchFamily="65" charset="-122"/>
              <a:ea typeface="方正硬笔楷书简体" pitchFamily="65" charset="-122"/>
            </a:endParaRPr>
          </a:p>
          <a:p>
            <a:pPr algn="l"/>
            <a:r>
              <a:rPr lang="en-US" altLang="zh-CN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            </a:t>
            </a:r>
            <a:r>
              <a:rPr lang="zh-CN" altLang="en-US" sz="1600" dirty="0">
                <a:solidFill>
                  <a:schemeClr val="accent2">
                    <a:lumMod val="40000"/>
                    <a:lumOff val="60000"/>
                  </a:schemeClr>
                </a:solidFill>
                <a:latin typeface="方正硬笔楷书简体" pitchFamily="65" charset="-122"/>
                <a:ea typeface="方正硬笔楷书简体" pitchFamily="65" charset="-122"/>
              </a:rPr>
              <a:t>怀念那共度的欢乐时光。</a:t>
            </a:r>
          </a:p>
        </p:txBody>
      </p:sp>
      <p:sp>
        <p:nvSpPr>
          <p:cNvPr id="35" name="椭圆 34"/>
          <p:cNvSpPr/>
          <p:nvPr/>
        </p:nvSpPr>
        <p:spPr bwMode="auto">
          <a:xfrm>
            <a:off x="-1656233" y="5100320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5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36" name="椭圆 35"/>
          <p:cNvSpPr/>
          <p:nvPr/>
        </p:nvSpPr>
        <p:spPr bwMode="auto">
          <a:xfrm>
            <a:off x="-875831" y="4269955"/>
            <a:ext cx="349911" cy="34991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37" name="椭圆 36"/>
          <p:cNvSpPr/>
          <p:nvPr/>
        </p:nvSpPr>
        <p:spPr bwMode="auto">
          <a:xfrm>
            <a:off x="-1800248" y="4947788"/>
            <a:ext cx="614572" cy="614572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-833038" y="4994087"/>
            <a:ext cx="399716" cy="399716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-1327841" y="4360327"/>
            <a:ext cx="587461" cy="587461"/>
          </a:xfrm>
          <a:prstGeom prst="ellipse">
            <a:avLst/>
          </a:prstGeom>
          <a:solidFill>
            <a:srgbClr val="FFFFFF">
              <a:alpha val="2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0" name="椭圆 39"/>
          <p:cNvSpPr/>
          <p:nvPr/>
        </p:nvSpPr>
        <p:spPr bwMode="auto">
          <a:xfrm>
            <a:off x="-1719524" y="4067595"/>
            <a:ext cx="202360" cy="202360"/>
          </a:xfrm>
          <a:prstGeom prst="ellipse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1" name="椭圆 40"/>
          <p:cNvSpPr/>
          <p:nvPr/>
        </p:nvSpPr>
        <p:spPr bwMode="auto">
          <a:xfrm>
            <a:off x="-827857" y="5410332"/>
            <a:ext cx="174955" cy="174955"/>
          </a:xfrm>
          <a:prstGeom prst="ellipse">
            <a:avLst/>
          </a:prstGeom>
          <a:solidFill>
            <a:srgbClr val="FFFFFF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2" name="椭圆 41"/>
          <p:cNvSpPr/>
          <p:nvPr/>
        </p:nvSpPr>
        <p:spPr bwMode="auto">
          <a:xfrm>
            <a:off x="-1132524" y="5777802"/>
            <a:ext cx="864096" cy="86409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55000">
                <a:srgbClr val="FFFFFF">
                  <a:alpha val="2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43" name="椭圆 42"/>
          <p:cNvSpPr/>
          <p:nvPr/>
        </p:nvSpPr>
        <p:spPr bwMode="auto">
          <a:xfrm>
            <a:off x="-1961969" y="6049634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rgbClr val="FFFFFF">
                  <a:alpha val="3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-1388623" y="6570792"/>
            <a:ext cx="597094" cy="597094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5" name="椭圆 44"/>
          <p:cNvSpPr/>
          <p:nvPr/>
        </p:nvSpPr>
        <p:spPr bwMode="auto">
          <a:xfrm>
            <a:off x="-1961969" y="5532368"/>
            <a:ext cx="343625" cy="343625"/>
          </a:xfrm>
          <a:prstGeom prst="ellipse">
            <a:avLst/>
          </a:prstGeom>
          <a:solidFill>
            <a:srgbClr val="FFFF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-538490" y="7167886"/>
            <a:ext cx="174955" cy="174955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50000">
                <a:srgbClr val="FFFFFF">
                  <a:alpha val="35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693738"/>
            <a:endParaRPr lang="zh-CN" altLang="en-US" sz="1600"/>
          </a:p>
        </p:txBody>
      </p:sp>
      <p:sp>
        <p:nvSpPr>
          <p:cNvPr id="47" name="椭圆 46"/>
          <p:cNvSpPr/>
          <p:nvPr/>
        </p:nvSpPr>
        <p:spPr bwMode="auto">
          <a:xfrm>
            <a:off x="-1545280" y="3387457"/>
            <a:ext cx="573346" cy="57334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40000"/>
                </a:schemeClr>
              </a:gs>
              <a:gs pos="50000">
                <a:srgbClr val="FFFFFF">
                  <a:alpha val="40000"/>
                </a:srgbClr>
              </a:gs>
              <a:gs pos="7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6937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210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9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15548E-6 -4.81413E-6 C 0.05216 -0.06103 0.15237 -0.30518 0.31166 -0.36645 C 0.5118 -0.45846 0.76947 -0.28751 0.9552 -0.3676 C 1.14064 -0.44791 1.13767 -0.49678 1.18601 -0.53074 " pathEditMode="relative" rAng="0" ptsTypes="assa">
                                      <p:cBhvr>
                                        <p:cTn id="44" dur="1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93" y="-2654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3.84615E-6 3.17482E-6 C 0.05401 -0.04503 0.17378 -0.22077 0.32381 -0.27016 C 0.53719 -0.38227 0.68891 -0.1831 0.90017 -0.29704 C 1.11128 -0.41098 1.11651 -0.64576 1.17336 -0.73743 " pathEditMode="relative" rAng="0" ptsTypes="assa">
                                      <p:cBhvr>
                                        <p:cTn id="46" dur="1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68" y="-3687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5.55556E-7 2.52394E-6 C 0.06146 -0.05685 0.2099 -0.27896 0.36649 -0.34322 C 0.59115 -0.44579 0.7151 -0.31017 0.93889 -0.38462 C 1.1625 -0.45845 1.19479 -0.72444 1.26233 -0.81341 " pathEditMode="relative" rAng="0" ptsTypes="assa">
                                      <p:cBhvr>
                                        <p:cTn id="48" dur="1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08" y="-4068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0.00184 0.00229 C 0.06618 -0.00253 0.20489 0.06547 0.40512 -0.02665 C 0.60521 -0.11877 0.75014 -0.31243 0.93566 -0.39261 C 1.12118 -0.47301 1.1711 -0.42661 1.23303 -0.43557 " pathEditMode="relative" rAng="0" ptsTypes="assa">
                                      <p:cBhvr>
                                        <p:cTn id="50" dur="1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36" y="-2060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0.00184 0.00229 C 0.07989 -0.01057 0.35803 -0.0324 0.48841 -0.0749 C 0.68849 -0.16702 0.5946 -0.1723 0.78012 -0.25247 C 0.96564 -0.33288 1.07721 -0.24834 1.1554 -0.24742 " pathEditMode="relative" rAng="0" ptsTypes="assa">
                                      <p:cBhvr>
                                        <p:cTn id="52" dur="1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62" y="-1677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54" dur="1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00269 -0.00551 C 0.0659 -0.00367 0.27149 0.04687 0.40866 0.00437 C 0.60874 -0.08775 0.66629 -0.19481 0.82 -0.26028 C 0.9737 -0.32575 1.12132 -0.23799 1.20051 -0.23225 " pathEditMode="relative" rAng="0" ptsTypes="assa">
                                      <p:cBhvr>
                                        <p:cTn id="56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53" y="-1339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58" dur="1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184 0.00229 C 0.05274 -0.04893 0.16515 -0.26074 0.32423 -0.30554 C 0.52418 -0.39766 0.76626 -0.18654 0.95164 -0.26672 C 1.1373 -0.34712 1.2285 -0.544 1.30133 -0.61682 " pathEditMode="relative" rAng="0" ptsTypes="assa">
                                      <p:cBhvr>
                                        <p:cTn id="60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58" y="-3096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1.49321E-6 -1.54836E-6 C 0.05458 -0.05123 0.16813 -0.25362 0.32621 -0.30829 C 0.52644 -0.40041 0.76329 -0.2465 0.94895 -0.3269 C 1.13447 -0.4073 1.1752 -0.53273 1.23459 -0.58672 " pathEditMode="relative" rAng="0" ptsTypes="assa">
                                      <p:cBhvr>
                                        <p:cTn id="62" dur="1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2" y="-29336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2.44344E-6 4.65196E-6 C 0.05458 -0.05123 0.16799 -0.25339 0.32608 -0.30784 C 0.52616 -0.39996 0.76301 -0.24627 0.94853 -0.32645 C 1.13405 -0.40685 1.17463 -0.53205 1.23402 -0.58604 " pathEditMode="relative" rAng="0" ptsTypes="assa">
                                      <p:cBhvr>
                                        <p:cTn id="64" dur="1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3.66516E-6 -3.30347E-6 C 0.04595 -0.06317 0.14394 -0.31151 0.27601 -0.37859 C 0.4761 -0.47071 0.60718 -0.32184 0.7927 -0.40202 C 0.97794 -0.48242 1.07522 -0.77716 1.14946 -0.87594 " pathEditMode="relative" rAng="0" ptsTypes="assa">
                                      <p:cBhvr>
                                        <p:cTn id="66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66" y="-4380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.0017 0.00253 C 0.05628 -0.0487 0.16968 -0.25086 0.32777 -0.30531 C 0.52786 -0.39743 0.76471 -0.24374 0.95023 -0.32392 C 1.13575 -0.40432 1.17633 -0.52952 1.23572 -0.58351 " pathEditMode="relative" rAng="0" ptsTypes="assa">
                                      <p:cBhvr>
                                        <p:cTn id="68" dur="1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694" y="-293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Administrator\Desktop\父爱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7782" y="0"/>
            <a:ext cx="9173370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8994" y="2491752"/>
            <a:ext cx="2456001" cy="1646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594" y="2162158"/>
            <a:ext cx="3087952" cy="2305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365280">
            <a:off x="652200" y="627120"/>
            <a:ext cx="2141008" cy="14259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2" name="矩形 11"/>
          <p:cNvSpPr/>
          <p:nvPr/>
        </p:nvSpPr>
        <p:spPr>
          <a:xfrm>
            <a:off x="3734594" y="591344"/>
            <a:ext cx="3048794" cy="748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父爱如山，高大而巍峨，让我望而生怯不敢攀登；</a:t>
            </a:r>
          </a:p>
          <a:p>
            <a:pPr algn="l">
              <a:lnSpc>
                <a:spcPct val="150000"/>
              </a:lnSpc>
            </a:pPr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父爱如天，粗旷而深远，让我仰而心怜不敢长啸；</a:t>
            </a:r>
          </a:p>
          <a:p>
            <a:pPr algn="l">
              <a:lnSpc>
                <a:spcPct val="150000"/>
              </a:lnSpc>
            </a:pPr>
            <a:r>
              <a:rPr lang="zh-CN" altLang="en-US" sz="1000" b="0" dirty="0">
                <a:solidFill>
                  <a:schemeClr val="bg2">
                    <a:lumMod val="50000"/>
                  </a:schemeClr>
                </a:solidFill>
                <a:latin typeface="楷体" pitchFamily="49" charset="-122"/>
                <a:ea typeface="楷体" pitchFamily="49" charset="-122"/>
              </a:rPr>
              <a:t>父爱如河，细长而源源，让我淌不敢涉足。</a:t>
            </a:r>
          </a:p>
        </p:txBody>
      </p:sp>
    </p:spTree>
    <p:extLst>
      <p:ext uri="{BB962C8B-B14F-4D97-AF65-F5344CB8AC3E}">
        <p14:creationId xmlns:p14="http://schemas.microsoft.com/office/powerpoint/2010/main" val="246063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100"/>
                            </p:stCondLst>
                            <p:childTnLst>
                              <p:par>
                                <p:cTn id="25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2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580" fill="hold">
                                          <p:stCondLst>
                                            <p:cond delay="58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580" fill="hold">
                                          <p:stCondLst>
                                            <p:cond delay="116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580" fill="hold">
                                          <p:stCondLst>
                                            <p:cond delay="174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580" fill="hold">
                                          <p:stCondLst>
                                            <p:cond delay="232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父爱0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6382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701038">
            <a:off x="648554" y="1005880"/>
            <a:ext cx="3334721" cy="22231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3922" y="541534"/>
            <a:ext cx="1220681" cy="18310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7" name="Picture 9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976709">
            <a:off x="3369834" y="2785681"/>
            <a:ext cx="1334609" cy="17630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18" name="Picture 2" descr="C:\Users\Administrator\Desktop\同学录png\vbwerw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806" y="3182144"/>
            <a:ext cx="2190879" cy="187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Administrator\Desktop\同学录png\vbwerw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095" y="4065789"/>
            <a:ext cx="1219200" cy="104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6096794" y="691251"/>
            <a:ext cx="2897332" cy="890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b="0" dirty="0">
                <a:solidFill>
                  <a:srgbClr val="3F2307"/>
                </a:solidFill>
                <a:latin typeface="微软雅黑" pitchFamily="34" charset="-122"/>
                <a:ea typeface="微软雅黑" pitchFamily="34" charset="-122"/>
              </a:rPr>
              <a:t>父爱，是一棵扎根在灵魂深处的大树，是累了栖息的胸膛，乏了倚靠的肩膀，是撑起一片天，护航放飞的梦想</a:t>
            </a:r>
            <a:r>
              <a:rPr lang="en-US" altLang="zh-CN" sz="1200" b="0" dirty="0">
                <a:solidFill>
                  <a:srgbClr val="3F2307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200" b="0" dirty="0">
              <a:solidFill>
                <a:srgbClr val="3F2307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08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14:vortex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7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3629.pptx"/>
</p:tagLst>
</file>

<file path=ppt/theme/theme1.xml><?xml version="1.0" encoding="utf-8"?>
<a:theme xmlns:a="http://schemas.openxmlformats.org/drawingml/2006/main" name="sample">
  <a:themeElements>
    <a:clrScheme name="sample 3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58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28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sample 1">
        <a:dk1>
          <a:srgbClr val="1A3E86"/>
        </a:dk1>
        <a:lt1>
          <a:srgbClr val="C1CFDD"/>
        </a:lt1>
        <a:dk2>
          <a:srgbClr val="000000"/>
        </a:dk2>
        <a:lt2>
          <a:srgbClr val="B2B2B2"/>
        </a:lt2>
        <a:accent1>
          <a:srgbClr val="4AAAC0"/>
        </a:accent1>
        <a:accent2>
          <a:srgbClr val="6600FF"/>
        </a:accent2>
        <a:accent3>
          <a:srgbClr val="DDE4EB"/>
        </a:accent3>
        <a:accent4>
          <a:srgbClr val="143472"/>
        </a:accent4>
        <a:accent5>
          <a:srgbClr val="B1D2DC"/>
        </a:accent5>
        <a:accent6>
          <a:srgbClr val="5C00E7"/>
        </a:accent6>
        <a:hlink>
          <a:srgbClr val="0066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B166E"/>
        </a:dk1>
        <a:lt1>
          <a:srgbClr val="AADBFC"/>
        </a:lt1>
        <a:dk2>
          <a:srgbClr val="003366"/>
        </a:dk2>
        <a:lt2>
          <a:srgbClr val="B2B2B2"/>
        </a:lt2>
        <a:accent1>
          <a:srgbClr val="19B17B"/>
        </a:accent1>
        <a:accent2>
          <a:srgbClr val="E57B1B"/>
        </a:accent2>
        <a:accent3>
          <a:srgbClr val="D2EAFD"/>
        </a:accent3>
        <a:accent4>
          <a:srgbClr val="23115D"/>
        </a:accent4>
        <a:accent5>
          <a:srgbClr val="ABD5BF"/>
        </a:accent5>
        <a:accent6>
          <a:srgbClr val="CF6F17"/>
        </a:accent6>
        <a:hlink>
          <a:srgbClr val="0066CC"/>
        </a:hlink>
        <a:folHlink>
          <a:srgbClr val="8C71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35338"/>
        </a:dk1>
        <a:lt1>
          <a:srgbClr val="D7E4BE"/>
        </a:lt1>
        <a:dk2>
          <a:srgbClr val="000066"/>
        </a:dk2>
        <a:lt2>
          <a:srgbClr val="B2B2B2"/>
        </a:lt2>
        <a:accent1>
          <a:srgbClr val="2F86B1"/>
        </a:accent1>
        <a:accent2>
          <a:srgbClr val="D2761A"/>
        </a:accent2>
        <a:accent3>
          <a:srgbClr val="E8EFDB"/>
        </a:accent3>
        <a:accent4>
          <a:srgbClr val="2A462E"/>
        </a:accent4>
        <a:accent5>
          <a:srgbClr val="ADC3D5"/>
        </a:accent5>
        <a:accent6>
          <a:srgbClr val="BE6A16"/>
        </a:accent6>
        <a:hlink>
          <a:srgbClr val="368463"/>
        </a:hlink>
        <a:folHlink>
          <a:srgbClr val="481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589</Words>
  <Application>Microsoft Office PowerPoint</Application>
  <PresentationFormat>自定义</PresentationFormat>
  <Paragraphs>88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微软雅黑</vt:lpstr>
      <vt:lpstr>Verdana</vt:lpstr>
      <vt:lpstr>黑体</vt:lpstr>
      <vt:lpstr>方正硬笔楷书简体</vt:lpstr>
      <vt:lpstr>Wingdings</vt:lpstr>
      <vt:lpstr>汉仪颜楷繁</vt:lpstr>
      <vt:lpstr>楷体</vt:lpstr>
      <vt:lpstr>方正静蕾简体</vt:lpstr>
      <vt:lpstr>方正苏新诗柳楷简体</vt:lpstr>
      <vt:lpstr>sample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3629.pptx</dc:title>
  <dc:creator/>
  <dc:description/>
  <cp:lastModifiedBy/>
  <cp:revision>1</cp:revision>
  <dcterms:created xsi:type="dcterms:W3CDTF">2017-03-17T01:34:33Z</dcterms:created>
  <dcterms:modified xsi:type="dcterms:W3CDTF">2017-12-05T05:26:17Z</dcterms:modified>
</cp:coreProperties>
</file>